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A40C433-F773-CC76-49BE-5AC2D07B7DF4}" v="411" dt="2020-05-13T18:07:54.7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i Wibowo" userId="S::adiwibowo@lecturer.undip.ac.id::70b35fa2-fa8b-4e7a-8699-cc0c1f7b66b7" providerId="AD" clId="Web-{1A40C433-F773-CC76-49BE-5AC2D07B7DF4}"/>
    <pc:docChg chg="addSld modSld addMainMaster delMainMaster">
      <pc:chgData name="Adi Wibowo" userId="S::adiwibowo@lecturer.undip.ac.id::70b35fa2-fa8b-4e7a-8699-cc0c1f7b66b7" providerId="AD" clId="Web-{1A40C433-F773-CC76-49BE-5AC2D07B7DF4}" dt="2020-05-13T18:07:54.748" v="413" actId="20577"/>
      <pc:docMkLst>
        <pc:docMk/>
      </pc:docMkLst>
      <pc:sldChg chg="addSp modSp mod setBg modClrScheme chgLayout">
        <pc:chgData name="Adi Wibowo" userId="S::adiwibowo@lecturer.undip.ac.id::70b35fa2-fa8b-4e7a-8699-cc0c1f7b66b7" providerId="AD" clId="Web-{1A40C433-F773-CC76-49BE-5AC2D07B7DF4}" dt="2020-05-13T17:49:36.741" v="25"/>
        <pc:sldMkLst>
          <pc:docMk/>
          <pc:sldMk cId="2547357283" sldId="256"/>
        </pc:sldMkLst>
        <pc:spChg chg="mod">
          <ac:chgData name="Adi Wibowo" userId="S::adiwibowo@lecturer.undip.ac.id::70b35fa2-fa8b-4e7a-8699-cc0c1f7b66b7" providerId="AD" clId="Web-{1A40C433-F773-CC76-49BE-5AC2D07B7DF4}" dt="2020-05-13T17:49:36.741" v="25"/>
          <ac:spMkLst>
            <pc:docMk/>
            <pc:sldMk cId="2547357283" sldId="256"/>
            <ac:spMk id="2" creationId="{22E955FB-E740-4E86-899B-36304BDB4865}"/>
          </ac:spMkLst>
        </pc:spChg>
        <pc:spChg chg="mod">
          <ac:chgData name="Adi Wibowo" userId="S::adiwibowo@lecturer.undip.ac.id::70b35fa2-fa8b-4e7a-8699-cc0c1f7b66b7" providerId="AD" clId="Web-{1A40C433-F773-CC76-49BE-5AC2D07B7DF4}" dt="2020-05-13T17:49:36.741" v="25"/>
          <ac:spMkLst>
            <pc:docMk/>
            <pc:sldMk cId="2547357283" sldId="256"/>
            <ac:spMk id="3" creationId="{3128B159-44EF-440D-8433-65B819F72C54}"/>
          </ac:spMkLst>
        </pc:spChg>
        <pc:spChg chg="add">
          <ac:chgData name="Adi Wibowo" userId="S::adiwibowo@lecturer.undip.ac.id::70b35fa2-fa8b-4e7a-8699-cc0c1f7b66b7" providerId="AD" clId="Web-{1A40C433-F773-CC76-49BE-5AC2D07B7DF4}" dt="2020-05-13T17:49:36.741" v="25"/>
          <ac:spMkLst>
            <pc:docMk/>
            <pc:sldMk cId="2547357283" sldId="256"/>
            <ac:spMk id="9" creationId="{5A59F003-E00A-43F9-91DC-CC54E3B87466}"/>
          </ac:spMkLst>
        </pc:spChg>
        <pc:spChg chg="add">
          <ac:chgData name="Adi Wibowo" userId="S::adiwibowo@lecturer.undip.ac.id::70b35fa2-fa8b-4e7a-8699-cc0c1f7b66b7" providerId="AD" clId="Web-{1A40C433-F773-CC76-49BE-5AC2D07B7DF4}" dt="2020-05-13T17:49:36.741" v="25"/>
          <ac:spMkLst>
            <pc:docMk/>
            <pc:sldMk cId="2547357283" sldId="256"/>
            <ac:spMk id="11" creationId="{D74A4382-E3AD-430A-9A1F-DFA3E0E77A7D}"/>
          </ac:spMkLst>
        </pc:spChg>
        <pc:picChg chg="add">
          <ac:chgData name="Adi Wibowo" userId="S::adiwibowo@lecturer.undip.ac.id::70b35fa2-fa8b-4e7a-8699-cc0c1f7b66b7" providerId="AD" clId="Web-{1A40C433-F773-CC76-49BE-5AC2D07B7DF4}" dt="2020-05-13T17:49:36.741" v="25"/>
          <ac:picMkLst>
            <pc:docMk/>
            <pc:sldMk cId="2547357283" sldId="256"/>
            <ac:picMk id="4" creationId="{37AF0004-9745-471A-A507-52535F7606A5}"/>
          </ac:picMkLst>
        </pc:picChg>
      </pc:sldChg>
      <pc:sldChg chg="addSp delSp modSp new mod setBg">
        <pc:chgData name="Adi Wibowo" userId="S::adiwibowo@lecturer.undip.ac.id::70b35fa2-fa8b-4e7a-8699-cc0c1f7b66b7" providerId="AD" clId="Web-{1A40C433-F773-CC76-49BE-5AC2D07B7DF4}" dt="2020-05-13T17:50:49.058" v="99"/>
        <pc:sldMkLst>
          <pc:docMk/>
          <pc:sldMk cId="3706206014" sldId="257"/>
        </pc:sldMkLst>
        <pc:spChg chg="mod">
          <ac:chgData name="Adi Wibowo" userId="S::adiwibowo@lecturer.undip.ac.id::70b35fa2-fa8b-4e7a-8699-cc0c1f7b66b7" providerId="AD" clId="Web-{1A40C433-F773-CC76-49BE-5AC2D07B7DF4}" dt="2020-05-13T17:50:49.058" v="99"/>
          <ac:spMkLst>
            <pc:docMk/>
            <pc:sldMk cId="3706206014" sldId="257"/>
            <ac:spMk id="2" creationId="{A0766028-D320-4CF4-B10F-B3A28DA2C2C1}"/>
          </ac:spMkLst>
        </pc:spChg>
        <pc:spChg chg="del mod">
          <ac:chgData name="Adi Wibowo" userId="S::adiwibowo@lecturer.undip.ac.id::70b35fa2-fa8b-4e7a-8699-cc0c1f7b66b7" providerId="AD" clId="Web-{1A40C433-F773-CC76-49BE-5AC2D07B7DF4}" dt="2020-05-13T17:50:49.058" v="99"/>
          <ac:spMkLst>
            <pc:docMk/>
            <pc:sldMk cId="3706206014" sldId="257"/>
            <ac:spMk id="3" creationId="{C3447AD4-FC53-4F47-B57D-2A1E71B2DFDB}"/>
          </ac:spMkLst>
        </pc:spChg>
        <pc:spChg chg="add del">
          <ac:chgData name="Adi Wibowo" userId="S::adiwibowo@lecturer.undip.ac.id::70b35fa2-fa8b-4e7a-8699-cc0c1f7b66b7" providerId="AD" clId="Web-{1A40C433-F773-CC76-49BE-5AC2D07B7DF4}" dt="2020-05-13T17:50:49.058" v="99"/>
          <ac:spMkLst>
            <pc:docMk/>
            <pc:sldMk cId="3706206014" sldId="257"/>
            <ac:spMk id="8" creationId="{1C799903-48D5-4A31-A1A2-541072D9771E}"/>
          </ac:spMkLst>
        </pc:spChg>
        <pc:spChg chg="add del">
          <ac:chgData name="Adi Wibowo" userId="S::adiwibowo@lecturer.undip.ac.id::70b35fa2-fa8b-4e7a-8699-cc0c1f7b66b7" providerId="AD" clId="Web-{1A40C433-F773-CC76-49BE-5AC2D07B7DF4}" dt="2020-05-13T17:50:49.058" v="99"/>
          <ac:spMkLst>
            <pc:docMk/>
            <pc:sldMk cId="3706206014" sldId="257"/>
            <ac:spMk id="10" creationId="{8EFFF109-FC58-4FD3-BE05-9775A1310F55}"/>
          </ac:spMkLst>
        </pc:spChg>
        <pc:spChg chg="add del">
          <ac:chgData name="Adi Wibowo" userId="S::adiwibowo@lecturer.undip.ac.id::70b35fa2-fa8b-4e7a-8699-cc0c1f7b66b7" providerId="AD" clId="Web-{1A40C433-F773-CC76-49BE-5AC2D07B7DF4}" dt="2020-05-13T17:50:49.058" v="99"/>
          <ac:spMkLst>
            <pc:docMk/>
            <pc:sldMk cId="3706206014" sldId="257"/>
            <ac:spMk id="12" creationId="{E1B96AD6-92A9-4273-A62B-96A1C3E0BA95}"/>
          </ac:spMkLst>
        </pc:spChg>
        <pc:spChg chg="add del">
          <ac:chgData name="Adi Wibowo" userId="S::adiwibowo@lecturer.undip.ac.id::70b35fa2-fa8b-4e7a-8699-cc0c1f7b66b7" providerId="AD" clId="Web-{1A40C433-F773-CC76-49BE-5AC2D07B7DF4}" dt="2020-05-13T17:50:49.058" v="99"/>
          <ac:spMkLst>
            <pc:docMk/>
            <pc:sldMk cId="3706206014" sldId="257"/>
            <ac:spMk id="14" creationId="{463EEC44-1BA3-44ED-81FC-A644B04B2A44}"/>
          </ac:spMkLst>
        </pc:spChg>
        <pc:spChg chg="add">
          <ac:chgData name="Adi Wibowo" userId="S::adiwibowo@lecturer.undip.ac.id::70b35fa2-fa8b-4e7a-8699-cc0c1f7b66b7" providerId="AD" clId="Web-{1A40C433-F773-CC76-49BE-5AC2D07B7DF4}" dt="2020-05-13T17:50:49.058" v="99"/>
          <ac:spMkLst>
            <pc:docMk/>
            <pc:sldMk cId="3706206014" sldId="257"/>
            <ac:spMk id="21" creationId="{44AD29B6-BF3B-4407-9E75-52DF8E3B29F1}"/>
          </ac:spMkLst>
        </pc:spChg>
        <pc:spChg chg="add">
          <ac:chgData name="Adi Wibowo" userId="S::adiwibowo@lecturer.undip.ac.id::70b35fa2-fa8b-4e7a-8699-cc0c1f7b66b7" providerId="AD" clId="Web-{1A40C433-F773-CC76-49BE-5AC2D07B7DF4}" dt="2020-05-13T17:50:49.058" v="99"/>
          <ac:spMkLst>
            <pc:docMk/>
            <pc:sldMk cId="3706206014" sldId="257"/>
            <ac:spMk id="23" creationId="{55F8BA08-3E38-4B70-B93A-74F08E092206}"/>
          </ac:spMkLst>
        </pc:spChg>
        <pc:spChg chg="add">
          <ac:chgData name="Adi Wibowo" userId="S::adiwibowo@lecturer.undip.ac.id::70b35fa2-fa8b-4e7a-8699-cc0c1f7b66b7" providerId="AD" clId="Web-{1A40C433-F773-CC76-49BE-5AC2D07B7DF4}" dt="2020-05-13T17:50:49.058" v="99"/>
          <ac:spMkLst>
            <pc:docMk/>
            <pc:sldMk cId="3706206014" sldId="257"/>
            <ac:spMk id="25" creationId="{357F1B33-79AB-4A71-8CEC-4546D709B8C8}"/>
          </ac:spMkLst>
        </pc:spChg>
        <pc:graphicFrameChg chg="add">
          <ac:chgData name="Adi Wibowo" userId="S::adiwibowo@lecturer.undip.ac.id::70b35fa2-fa8b-4e7a-8699-cc0c1f7b66b7" providerId="AD" clId="Web-{1A40C433-F773-CC76-49BE-5AC2D07B7DF4}" dt="2020-05-13T17:50:49.058" v="99"/>
          <ac:graphicFrameMkLst>
            <pc:docMk/>
            <pc:sldMk cId="3706206014" sldId="257"/>
            <ac:graphicFrameMk id="16" creationId="{EECE5342-5C65-4EEA-B6C1-68DB393659D3}"/>
          </ac:graphicFrameMkLst>
        </pc:graphicFrameChg>
      </pc:sldChg>
      <pc:sldChg chg="modSp new">
        <pc:chgData name="Adi Wibowo" userId="S::adiwibowo@lecturer.undip.ac.id::70b35fa2-fa8b-4e7a-8699-cc0c1f7b66b7" providerId="AD" clId="Web-{1A40C433-F773-CC76-49BE-5AC2D07B7DF4}" dt="2020-05-13T18:07:30.434" v="406" actId="20577"/>
        <pc:sldMkLst>
          <pc:docMk/>
          <pc:sldMk cId="3568259312" sldId="258"/>
        </pc:sldMkLst>
        <pc:spChg chg="mod">
          <ac:chgData name="Adi Wibowo" userId="S::adiwibowo@lecturer.undip.ac.id::70b35fa2-fa8b-4e7a-8699-cc0c1f7b66b7" providerId="AD" clId="Web-{1A40C433-F773-CC76-49BE-5AC2D07B7DF4}" dt="2020-05-13T17:51:13.497" v="133" actId="20577"/>
          <ac:spMkLst>
            <pc:docMk/>
            <pc:sldMk cId="3568259312" sldId="258"/>
            <ac:spMk id="2" creationId="{C5EDF939-2590-4716-AFA6-7E2B30926348}"/>
          </ac:spMkLst>
        </pc:spChg>
        <pc:spChg chg="mod">
          <ac:chgData name="Adi Wibowo" userId="S::adiwibowo@lecturer.undip.ac.id::70b35fa2-fa8b-4e7a-8699-cc0c1f7b66b7" providerId="AD" clId="Web-{1A40C433-F773-CC76-49BE-5AC2D07B7DF4}" dt="2020-05-13T18:07:30.434" v="406" actId="20577"/>
          <ac:spMkLst>
            <pc:docMk/>
            <pc:sldMk cId="3568259312" sldId="258"/>
            <ac:spMk id="3" creationId="{5A58F96C-18AF-4195-A1F8-73AB68A0E420}"/>
          </ac:spMkLst>
        </pc:spChg>
      </pc:sldChg>
      <pc:sldChg chg="modSp new">
        <pc:chgData name="Adi Wibowo" userId="S::adiwibowo@lecturer.undip.ac.id::70b35fa2-fa8b-4e7a-8699-cc0c1f7b66b7" providerId="AD" clId="Web-{1A40C433-F773-CC76-49BE-5AC2D07B7DF4}" dt="2020-05-13T18:07:54.732" v="412" actId="20577"/>
        <pc:sldMkLst>
          <pc:docMk/>
          <pc:sldMk cId="2015162319" sldId="259"/>
        </pc:sldMkLst>
        <pc:spChg chg="mod">
          <ac:chgData name="Adi Wibowo" userId="S::adiwibowo@lecturer.undip.ac.id::70b35fa2-fa8b-4e7a-8699-cc0c1f7b66b7" providerId="AD" clId="Web-{1A40C433-F773-CC76-49BE-5AC2D07B7DF4}" dt="2020-05-13T18:07:54.732" v="412" actId="20577"/>
          <ac:spMkLst>
            <pc:docMk/>
            <pc:sldMk cId="2015162319" sldId="259"/>
            <ac:spMk id="2" creationId="{66F2FEAB-885C-4C30-8D67-772CB353D610}"/>
          </ac:spMkLst>
        </pc:spChg>
      </pc:sldChg>
      <pc:sldMasterChg chg="del delSldLayout">
        <pc:chgData name="Adi Wibowo" userId="S::adiwibowo@lecturer.undip.ac.id::70b35fa2-fa8b-4e7a-8699-cc0c1f7b66b7" providerId="AD" clId="Web-{1A40C433-F773-CC76-49BE-5AC2D07B7DF4}" dt="2020-05-13T17:49:36.741" v="25"/>
        <pc:sldMasterMkLst>
          <pc:docMk/>
          <pc:sldMasterMk cId="1648277053" sldId="2147483648"/>
        </pc:sldMasterMkLst>
        <pc:sldLayoutChg chg="del">
          <pc:chgData name="Adi Wibowo" userId="S::adiwibowo@lecturer.undip.ac.id::70b35fa2-fa8b-4e7a-8699-cc0c1f7b66b7" providerId="AD" clId="Web-{1A40C433-F773-CC76-49BE-5AC2D07B7DF4}" dt="2020-05-13T17:49:36.741" v="25"/>
          <pc:sldLayoutMkLst>
            <pc:docMk/>
            <pc:sldMasterMk cId="1648277053" sldId="2147483648"/>
            <pc:sldLayoutMk cId="2876798754" sldId="2147483649"/>
          </pc:sldLayoutMkLst>
        </pc:sldLayoutChg>
        <pc:sldLayoutChg chg="del">
          <pc:chgData name="Adi Wibowo" userId="S::adiwibowo@lecturer.undip.ac.id::70b35fa2-fa8b-4e7a-8699-cc0c1f7b66b7" providerId="AD" clId="Web-{1A40C433-F773-CC76-49BE-5AC2D07B7DF4}" dt="2020-05-13T17:49:36.741" v="25"/>
          <pc:sldLayoutMkLst>
            <pc:docMk/>
            <pc:sldMasterMk cId="1648277053" sldId="2147483648"/>
            <pc:sldLayoutMk cId="1953105503" sldId="2147483650"/>
          </pc:sldLayoutMkLst>
        </pc:sldLayoutChg>
        <pc:sldLayoutChg chg="del">
          <pc:chgData name="Adi Wibowo" userId="S::adiwibowo@lecturer.undip.ac.id::70b35fa2-fa8b-4e7a-8699-cc0c1f7b66b7" providerId="AD" clId="Web-{1A40C433-F773-CC76-49BE-5AC2D07B7DF4}" dt="2020-05-13T17:49:36.741" v="25"/>
          <pc:sldLayoutMkLst>
            <pc:docMk/>
            <pc:sldMasterMk cId="1648277053" sldId="2147483648"/>
            <pc:sldLayoutMk cId="3071361415" sldId="2147483651"/>
          </pc:sldLayoutMkLst>
        </pc:sldLayoutChg>
        <pc:sldLayoutChg chg="del">
          <pc:chgData name="Adi Wibowo" userId="S::adiwibowo@lecturer.undip.ac.id::70b35fa2-fa8b-4e7a-8699-cc0c1f7b66b7" providerId="AD" clId="Web-{1A40C433-F773-CC76-49BE-5AC2D07B7DF4}" dt="2020-05-13T17:49:36.741" v="25"/>
          <pc:sldLayoutMkLst>
            <pc:docMk/>
            <pc:sldMasterMk cId="1648277053" sldId="2147483648"/>
            <pc:sldLayoutMk cId="1690472864" sldId="2147483652"/>
          </pc:sldLayoutMkLst>
        </pc:sldLayoutChg>
        <pc:sldLayoutChg chg="del">
          <pc:chgData name="Adi Wibowo" userId="S::adiwibowo@lecturer.undip.ac.id::70b35fa2-fa8b-4e7a-8699-cc0c1f7b66b7" providerId="AD" clId="Web-{1A40C433-F773-CC76-49BE-5AC2D07B7DF4}" dt="2020-05-13T17:49:36.741" v="25"/>
          <pc:sldLayoutMkLst>
            <pc:docMk/>
            <pc:sldMasterMk cId="1648277053" sldId="2147483648"/>
            <pc:sldLayoutMk cId="3904475915" sldId="2147483653"/>
          </pc:sldLayoutMkLst>
        </pc:sldLayoutChg>
        <pc:sldLayoutChg chg="del">
          <pc:chgData name="Adi Wibowo" userId="S::adiwibowo@lecturer.undip.ac.id::70b35fa2-fa8b-4e7a-8699-cc0c1f7b66b7" providerId="AD" clId="Web-{1A40C433-F773-CC76-49BE-5AC2D07B7DF4}" dt="2020-05-13T17:49:36.741" v="25"/>
          <pc:sldLayoutMkLst>
            <pc:docMk/>
            <pc:sldMasterMk cId="1648277053" sldId="2147483648"/>
            <pc:sldLayoutMk cId="2636579814" sldId="2147483654"/>
          </pc:sldLayoutMkLst>
        </pc:sldLayoutChg>
        <pc:sldLayoutChg chg="del">
          <pc:chgData name="Adi Wibowo" userId="S::adiwibowo@lecturer.undip.ac.id::70b35fa2-fa8b-4e7a-8699-cc0c1f7b66b7" providerId="AD" clId="Web-{1A40C433-F773-CC76-49BE-5AC2D07B7DF4}" dt="2020-05-13T17:49:36.741" v="25"/>
          <pc:sldLayoutMkLst>
            <pc:docMk/>
            <pc:sldMasterMk cId="1648277053" sldId="2147483648"/>
            <pc:sldLayoutMk cId="4139387328" sldId="2147483655"/>
          </pc:sldLayoutMkLst>
        </pc:sldLayoutChg>
        <pc:sldLayoutChg chg="del">
          <pc:chgData name="Adi Wibowo" userId="S::adiwibowo@lecturer.undip.ac.id::70b35fa2-fa8b-4e7a-8699-cc0c1f7b66b7" providerId="AD" clId="Web-{1A40C433-F773-CC76-49BE-5AC2D07B7DF4}" dt="2020-05-13T17:49:36.741" v="25"/>
          <pc:sldLayoutMkLst>
            <pc:docMk/>
            <pc:sldMasterMk cId="1648277053" sldId="2147483648"/>
            <pc:sldLayoutMk cId="1836525592" sldId="2147483656"/>
          </pc:sldLayoutMkLst>
        </pc:sldLayoutChg>
        <pc:sldLayoutChg chg="del">
          <pc:chgData name="Adi Wibowo" userId="S::adiwibowo@lecturer.undip.ac.id::70b35fa2-fa8b-4e7a-8699-cc0c1f7b66b7" providerId="AD" clId="Web-{1A40C433-F773-CC76-49BE-5AC2D07B7DF4}" dt="2020-05-13T17:49:36.741" v="25"/>
          <pc:sldLayoutMkLst>
            <pc:docMk/>
            <pc:sldMasterMk cId="1648277053" sldId="2147483648"/>
            <pc:sldLayoutMk cId="3935970183" sldId="2147483657"/>
          </pc:sldLayoutMkLst>
        </pc:sldLayoutChg>
        <pc:sldLayoutChg chg="del">
          <pc:chgData name="Adi Wibowo" userId="S::adiwibowo@lecturer.undip.ac.id::70b35fa2-fa8b-4e7a-8699-cc0c1f7b66b7" providerId="AD" clId="Web-{1A40C433-F773-CC76-49BE-5AC2D07B7DF4}" dt="2020-05-13T17:49:36.741" v="25"/>
          <pc:sldLayoutMkLst>
            <pc:docMk/>
            <pc:sldMasterMk cId="1648277053" sldId="2147483648"/>
            <pc:sldLayoutMk cId="1061048477" sldId="2147483658"/>
          </pc:sldLayoutMkLst>
        </pc:sldLayoutChg>
        <pc:sldLayoutChg chg="del">
          <pc:chgData name="Adi Wibowo" userId="S::adiwibowo@lecturer.undip.ac.id::70b35fa2-fa8b-4e7a-8699-cc0c1f7b66b7" providerId="AD" clId="Web-{1A40C433-F773-CC76-49BE-5AC2D07B7DF4}" dt="2020-05-13T17:49:36.741" v="25"/>
          <pc:sldLayoutMkLst>
            <pc:docMk/>
            <pc:sldMasterMk cId="1648277053" sldId="2147483648"/>
            <pc:sldLayoutMk cId="1324851469" sldId="2147483659"/>
          </pc:sldLayoutMkLst>
        </pc:sldLayoutChg>
      </pc:sldMasterChg>
      <pc:sldMasterChg chg="add addSldLayout">
        <pc:chgData name="Adi Wibowo" userId="S::adiwibowo@lecturer.undip.ac.id::70b35fa2-fa8b-4e7a-8699-cc0c1f7b66b7" providerId="AD" clId="Web-{1A40C433-F773-CC76-49BE-5AC2D07B7DF4}" dt="2020-05-13T17:49:36.741" v="25"/>
        <pc:sldMasterMkLst>
          <pc:docMk/>
          <pc:sldMasterMk cId="2342305168" sldId="2147483758"/>
        </pc:sldMasterMkLst>
        <pc:sldLayoutChg chg="add">
          <pc:chgData name="Adi Wibowo" userId="S::adiwibowo@lecturer.undip.ac.id::70b35fa2-fa8b-4e7a-8699-cc0c1f7b66b7" providerId="AD" clId="Web-{1A40C433-F773-CC76-49BE-5AC2D07B7DF4}" dt="2020-05-13T17:49:36.741" v="25"/>
          <pc:sldLayoutMkLst>
            <pc:docMk/>
            <pc:sldMasterMk cId="2342305168" sldId="2147483758"/>
            <pc:sldLayoutMk cId="1208832776" sldId="2147483747"/>
          </pc:sldLayoutMkLst>
        </pc:sldLayoutChg>
        <pc:sldLayoutChg chg="add">
          <pc:chgData name="Adi Wibowo" userId="S::adiwibowo@lecturer.undip.ac.id::70b35fa2-fa8b-4e7a-8699-cc0c1f7b66b7" providerId="AD" clId="Web-{1A40C433-F773-CC76-49BE-5AC2D07B7DF4}" dt="2020-05-13T17:49:36.741" v="25"/>
          <pc:sldLayoutMkLst>
            <pc:docMk/>
            <pc:sldMasterMk cId="2342305168" sldId="2147483758"/>
            <pc:sldLayoutMk cId="1724328772" sldId="2147483748"/>
          </pc:sldLayoutMkLst>
        </pc:sldLayoutChg>
        <pc:sldLayoutChg chg="add">
          <pc:chgData name="Adi Wibowo" userId="S::adiwibowo@lecturer.undip.ac.id::70b35fa2-fa8b-4e7a-8699-cc0c1f7b66b7" providerId="AD" clId="Web-{1A40C433-F773-CC76-49BE-5AC2D07B7DF4}" dt="2020-05-13T17:49:36.741" v="25"/>
          <pc:sldLayoutMkLst>
            <pc:docMk/>
            <pc:sldMasterMk cId="2342305168" sldId="2147483758"/>
            <pc:sldLayoutMk cId="4267185204" sldId="2147483749"/>
          </pc:sldLayoutMkLst>
        </pc:sldLayoutChg>
        <pc:sldLayoutChg chg="add">
          <pc:chgData name="Adi Wibowo" userId="S::adiwibowo@lecturer.undip.ac.id::70b35fa2-fa8b-4e7a-8699-cc0c1f7b66b7" providerId="AD" clId="Web-{1A40C433-F773-CC76-49BE-5AC2D07B7DF4}" dt="2020-05-13T17:49:36.741" v="25"/>
          <pc:sldLayoutMkLst>
            <pc:docMk/>
            <pc:sldMasterMk cId="2342305168" sldId="2147483758"/>
            <pc:sldLayoutMk cId="3330820317" sldId="2147483750"/>
          </pc:sldLayoutMkLst>
        </pc:sldLayoutChg>
        <pc:sldLayoutChg chg="add">
          <pc:chgData name="Adi Wibowo" userId="S::adiwibowo@lecturer.undip.ac.id::70b35fa2-fa8b-4e7a-8699-cc0c1f7b66b7" providerId="AD" clId="Web-{1A40C433-F773-CC76-49BE-5AC2D07B7DF4}" dt="2020-05-13T17:49:36.741" v="25"/>
          <pc:sldLayoutMkLst>
            <pc:docMk/>
            <pc:sldMasterMk cId="2342305168" sldId="2147483758"/>
            <pc:sldLayoutMk cId="1268916903" sldId="2147483751"/>
          </pc:sldLayoutMkLst>
        </pc:sldLayoutChg>
        <pc:sldLayoutChg chg="add">
          <pc:chgData name="Adi Wibowo" userId="S::adiwibowo@lecturer.undip.ac.id::70b35fa2-fa8b-4e7a-8699-cc0c1f7b66b7" providerId="AD" clId="Web-{1A40C433-F773-CC76-49BE-5AC2D07B7DF4}" dt="2020-05-13T17:49:36.741" v="25"/>
          <pc:sldLayoutMkLst>
            <pc:docMk/>
            <pc:sldMasterMk cId="2342305168" sldId="2147483758"/>
            <pc:sldLayoutMk cId="56159783" sldId="2147483752"/>
          </pc:sldLayoutMkLst>
        </pc:sldLayoutChg>
        <pc:sldLayoutChg chg="add">
          <pc:chgData name="Adi Wibowo" userId="S::adiwibowo@lecturer.undip.ac.id::70b35fa2-fa8b-4e7a-8699-cc0c1f7b66b7" providerId="AD" clId="Web-{1A40C433-F773-CC76-49BE-5AC2D07B7DF4}" dt="2020-05-13T17:49:36.741" v="25"/>
          <pc:sldLayoutMkLst>
            <pc:docMk/>
            <pc:sldMasterMk cId="2342305168" sldId="2147483758"/>
            <pc:sldLayoutMk cId="529568004" sldId="2147483753"/>
          </pc:sldLayoutMkLst>
        </pc:sldLayoutChg>
        <pc:sldLayoutChg chg="add">
          <pc:chgData name="Adi Wibowo" userId="S::adiwibowo@lecturer.undip.ac.id::70b35fa2-fa8b-4e7a-8699-cc0c1f7b66b7" providerId="AD" clId="Web-{1A40C433-F773-CC76-49BE-5AC2D07B7DF4}" dt="2020-05-13T17:49:36.741" v="25"/>
          <pc:sldLayoutMkLst>
            <pc:docMk/>
            <pc:sldMasterMk cId="2342305168" sldId="2147483758"/>
            <pc:sldLayoutMk cId="2598865359" sldId="2147483754"/>
          </pc:sldLayoutMkLst>
        </pc:sldLayoutChg>
        <pc:sldLayoutChg chg="add">
          <pc:chgData name="Adi Wibowo" userId="S::adiwibowo@lecturer.undip.ac.id::70b35fa2-fa8b-4e7a-8699-cc0c1f7b66b7" providerId="AD" clId="Web-{1A40C433-F773-CC76-49BE-5AC2D07B7DF4}" dt="2020-05-13T17:49:36.741" v="25"/>
          <pc:sldLayoutMkLst>
            <pc:docMk/>
            <pc:sldMasterMk cId="2342305168" sldId="2147483758"/>
            <pc:sldLayoutMk cId="1118097682" sldId="2147483755"/>
          </pc:sldLayoutMkLst>
        </pc:sldLayoutChg>
        <pc:sldLayoutChg chg="add">
          <pc:chgData name="Adi Wibowo" userId="S::adiwibowo@lecturer.undip.ac.id::70b35fa2-fa8b-4e7a-8699-cc0c1f7b66b7" providerId="AD" clId="Web-{1A40C433-F773-CC76-49BE-5AC2D07B7DF4}" dt="2020-05-13T17:49:36.741" v="25"/>
          <pc:sldLayoutMkLst>
            <pc:docMk/>
            <pc:sldMasterMk cId="2342305168" sldId="2147483758"/>
            <pc:sldLayoutMk cId="3996142537" sldId="2147483756"/>
          </pc:sldLayoutMkLst>
        </pc:sldLayoutChg>
        <pc:sldLayoutChg chg="add">
          <pc:chgData name="Adi Wibowo" userId="S::adiwibowo@lecturer.undip.ac.id::70b35fa2-fa8b-4e7a-8699-cc0c1f7b66b7" providerId="AD" clId="Web-{1A40C433-F773-CC76-49BE-5AC2D07B7DF4}" dt="2020-05-13T17:49:36.741" v="25"/>
          <pc:sldLayoutMkLst>
            <pc:docMk/>
            <pc:sldMasterMk cId="2342305168" sldId="2147483758"/>
            <pc:sldLayoutMk cId="874695689" sldId="2147483757"/>
          </pc:sldLayoutMkLst>
        </pc:sldLayoutChg>
      </pc:sldMasterChg>
    </pc:docChg>
  </pc:docChgLst>
  <pc:docChgLst>
    <pc:chgData name="Adi Wibowo" userId="70b35fa2-fa8b-4e7a-8699-cc0c1f7b66b7" providerId="ADAL" clId="{926935B5-C895-4A56-89D3-91B0678DF310}"/>
    <pc:docChg chg="undo custSel addSld modSld">
      <pc:chgData name="Adi Wibowo" userId="70b35fa2-fa8b-4e7a-8699-cc0c1f7b66b7" providerId="ADAL" clId="{926935B5-C895-4A56-89D3-91B0678DF310}" dt="2020-05-13T19:04:55.217" v="407"/>
      <pc:docMkLst>
        <pc:docMk/>
      </pc:docMkLst>
      <pc:sldChg chg="addSp delSp modSp mod delAnim">
        <pc:chgData name="Adi Wibowo" userId="70b35fa2-fa8b-4e7a-8699-cc0c1f7b66b7" providerId="ADAL" clId="{926935B5-C895-4A56-89D3-91B0678DF310}" dt="2020-05-13T18:58:29.455" v="405"/>
        <pc:sldMkLst>
          <pc:docMk/>
          <pc:sldMk cId="2547357283" sldId="256"/>
        </pc:sldMkLst>
        <pc:picChg chg="add del mod">
          <ac:chgData name="Adi Wibowo" userId="70b35fa2-fa8b-4e7a-8699-cc0c1f7b66b7" providerId="ADAL" clId="{926935B5-C895-4A56-89D3-91B0678DF310}" dt="2020-05-13T18:35:47.748" v="404" actId="478"/>
          <ac:picMkLst>
            <pc:docMk/>
            <pc:sldMk cId="2547357283" sldId="256"/>
            <ac:picMk id="5" creationId="{8BFD3C85-5DAD-4D8E-9C4A-AC06CEFD40E4}"/>
          </ac:picMkLst>
        </pc:picChg>
        <pc:picChg chg="add mod">
          <ac:chgData name="Adi Wibowo" userId="70b35fa2-fa8b-4e7a-8699-cc0c1f7b66b7" providerId="ADAL" clId="{926935B5-C895-4A56-89D3-91B0678DF310}" dt="2020-05-13T18:58:29.455" v="405"/>
          <ac:picMkLst>
            <pc:docMk/>
            <pc:sldMk cId="2547357283" sldId="256"/>
            <ac:picMk id="6" creationId="{0E910583-8DE7-4653-94B9-7E8005E5675F}"/>
          </ac:picMkLst>
        </pc:picChg>
      </pc:sldChg>
      <pc:sldChg chg="addSp modSp">
        <pc:chgData name="Adi Wibowo" userId="70b35fa2-fa8b-4e7a-8699-cc0c1f7b66b7" providerId="ADAL" clId="{926935B5-C895-4A56-89D3-91B0678DF310}" dt="2020-05-13T18:58:29.455" v="405"/>
        <pc:sldMkLst>
          <pc:docMk/>
          <pc:sldMk cId="3706206014" sldId="257"/>
        </pc:sldMkLst>
        <pc:graphicFrameChg chg="mod">
          <ac:chgData name="Adi Wibowo" userId="70b35fa2-fa8b-4e7a-8699-cc0c1f7b66b7" providerId="ADAL" clId="{926935B5-C895-4A56-89D3-91B0678DF310}" dt="2020-05-13T18:29:00.846" v="277" actId="20577"/>
          <ac:graphicFrameMkLst>
            <pc:docMk/>
            <pc:sldMk cId="3706206014" sldId="257"/>
            <ac:graphicFrameMk id="16" creationId="{EECE5342-5C65-4EEA-B6C1-68DB393659D3}"/>
          </ac:graphicFrameMkLst>
        </pc:graphicFrameChg>
        <pc:picChg chg="add mod">
          <ac:chgData name="Adi Wibowo" userId="70b35fa2-fa8b-4e7a-8699-cc0c1f7b66b7" providerId="ADAL" clId="{926935B5-C895-4A56-89D3-91B0678DF310}" dt="2020-05-13T18:58:29.455" v="405"/>
          <ac:picMkLst>
            <pc:docMk/>
            <pc:sldMk cId="3706206014" sldId="257"/>
            <ac:picMk id="3" creationId="{846E2FD6-BA6B-452F-A96C-9EFE831EEFAC}"/>
          </ac:picMkLst>
        </pc:picChg>
      </pc:sldChg>
      <pc:sldChg chg="addSp modSp mod">
        <pc:chgData name="Adi Wibowo" userId="70b35fa2-fa8b-4e7a-8699-cc0c1f7b66b7" providerId="ADAL" clId="{926935B5-C895-4A56-89D3-91B0678DF310}" dt="2020-05-13T18:58:29.455" v="405"/>
        <pc:sldMkLst>
          <pc:docMk/>
          <pc:sldMk cId="3568259312" sldId="258"/>
        </pc:sldMkLst>
        <pc:spChg chg="mod">
          <ac:chgData name="Adi Wibowo" userId="70b35fa2-fa8b-4e7a-8699-cc0c1f7b66b7" providerId="ADAL" clId="{926935B5-C895-4A56-89D3-91B0678DF310}" dt="2020-05-13T18:12:22.575" v="51" actId="20577"/>
          <ac:spMkLst>
            <pc:docMk/>
            <pc:sldMk cId="3568259312" sldId="258"/>
            <ac:spMk id="2" creationId="{C5EDF939-2590-4716-AFA6-7E2B30926348}"/>
          </ac:spMkLst>
        </pc:spChg>
        <pc:picChg chg="add mod">
          <ac:chgData name="Adi Wibowo" userId="70b35fa2-fa8b-4e7a-8699-cc0c1f7b66b7" providerId="ADAL" clId="{926935B5-C895-4A56-89D3-91B0678DF310}" dt="2020-05-13T18:58:29.455" v="405"/>
          <ac:picMkLst>
            <pc:docMk/>
            <pc:sldMk cId="3568259312" sldId="258"/>
            <ac:picMk id="4" creationId="{F8E3BE24-EED6-4F8B-9132-61CC0C5205B6}"/>
          </ac:picMkLst>
        </pc:picChg>
      </pc:sldChg>
      <pc:sldChg chg="addSp modSp mod">
        <pc:chgData name="Adi Wibowo" userId="70b35fa2-fa8b-4e7a-8699-cc0c1f7b66b7" providerId="ADAL" clId="{926935B5-C895-4A56-89D3-91B0678DF310}" dt="2020-05-13T18:58:29.455" v="405"/>
        <pc:sldMkLst>
          <pc:docMk/>
          <pc:sldMk cId="2015162319" sldId="259"/>
        </pc:sldMkLst>
        <pc:spChg chg="mod">
          <ac:chgData name="Adi Wibowo" userId="70b35fa2-fa8b-4e7a-8699-cc0c1f7b66b7" providerId="ADAL" clId="{926935B5-C895-4A56-89D3-91B0678DF310}" dt="2020-05-13T18:12:29.441" v="54" actId="20577"/>
          <ac:spMkLst>
            <pc:docMk/>
            <pc:sldMk cId="2015162319" sldId="259"/>
            <ac:spMk id="2" creationId="{66F2FEAB-885C-4C30-8D67-772CB353D610}"/>
          </ac:spMkLst>
        </pc:spChg>
        <pc:spChg chg="mod">
          <ac:chgData name="Adi Wibowo" userId="70b35fa2-fa8b-4e7a-8699-cc0c1f7b66b7" providerId="ADAL" clId="{926935B5-C895-4A56-89D3-91B0678DF310}" dt="2020-05-13T18:12:08.316" v="48" actId="20577"/>
          <ac:spMkLst>
            <pc:docMk/>
            <pc:sldMk cId="2015162319" sldId="259"/>
            <ac:spMk id="3" creationId="{F43B55BA-BE35-4AB2-8845-5E6D3B9F0EA3}"/>
          </ac:spMkLst>
        </pc:spChg>
        <pc:picChg chg="add mod">
          <ac:chgData name="Adi Wibowo" userId="70b35fa2-fa8b-4e7a-8699-cc0c1f7b66b7" providerId="ADAL" clId="{926935B5-C895-4A56-89D3-91B0678DF310}" dt="2020-05-13T18:58:29.455" v="405"/>
          <ac:picMkLst>
            <pc:docMk/>
            <pc:sldMk cId="2015162319" sldId="259"/>
            <ac:picMk id="5" creationId="{C8910474-839D-4B01-9F0B-189542DCF719}"/>
          </ac:picMkLst>
        </pc:picChg>
        <pc:picChg chg="add mod">
          <ac:chgData name="Adi Wibowo" userId="70b35fa2-fa8b-4e7a-8699-cc0c1f7b66b7" providerId="ADAL" clId="{926935B5-C895-4A56-89D3-91B0678DF310}" dt="2020-05-13T18:11:59.291" v="30" actId="1076"/>
          <ac:picMkLst>
            <pc:docMk/>
            <pc:sldMk cId="2015162319" sldId="259"/>
            <ac:picMk id="1026" creationId="{9B915212-3896-4EF4-91F3-7BF82E8CD880}"/>
          </ac:picMkLst>
        </pc:picChg>
        <pc:inkChg chg="add">
          <ac:chgData name="Adi Wibowo" userId="70b35fa2-fa8b-4e7a-8699-cc0c1f7b66b7" providerId="ADAL" clId="{926935B5-C895-4A56-89D3-91B0678DF310}" dt="2020-05-13T18:58:29.455" v="405"/>
          <ac:inkMkLst>
            <pc:docMk/>
            <pc:sldMk cId="2015162319" sldId="259"/>
            <ac:inkMk id="4" creationId="{4BA11EB9-5C4F-4017-BC65-0E0DADCF7240}"/>
          </ac:inkMkLst>
        </pc:inkChg>
      </pc:sldChg>
      <pc:sldChg chg="addSp modSp new mod">
        <pc:chgData name="Adi Wibowo" userId="70b35fa2-fa8b-4e7a-8699-cc0c1f7b66b7" providerId="ADAL" clId="{926935B5-C895-4A56-89D3-91B0678DF310}" dt="2020-05-13T18:58:29.455" v="405"/>
        <pc:sldMkLst>
          <pc:docMk/>
          <pc:sldMk cId="2160258084" sldId="260"/>
        </pc:sldMkLst>
        <pc:spChg chg="mod">
          <ac:chgData name="Adi Wibowo" userId="70b35fa2-fa8b-4e7a-8699-cc0c1f7b66b7" providerId="ADAL" clId="{926935B5-C895-4A56-89D3-91B0678DF310}" dt="2020-05-13T18:12:51.493" v="59" actId="27636"/>
          <ac:spMkLst>
            <pc:docMk/>
            <pc:sldMk cId="2160258084" sldId="260"/>
            <ac:spMk id="2" creationId="{D2EBD266-E1A3-46F2-AF49-A93F2AF73304}"/>
          </ac:spMkLst>
        </pc:spChg>
        <pc:spChg chg="mod">
          <ac:chgData name="Adi Wibowo" userId="70b35fa2-fa8b-4e7a-8699-cc0c1f7b66b7" providerId="ADAL" clId="{926935B5-C895-4A56-89D3-91B0678DF310}" dt="2020-05-13T18:19:57.158" v="204" actId="20577"/>
          <ac:spMkLst>
            <pc:docMk/>
            <pc:sldMk cId="2160258084" sldId="260"/>
            <ac:spMk id="3" creationId="{A543F874-0E9B-4F31-BCD7-D9BB3B9B5258}"/>
          </ac:spMkLst>
        </pc:spChg>
        <pc:picChg chg="add mod">
          <ac:chgData name="Adi Wibowo" userId="70b35fa2-fa8b-4e7a-8699-cc0c1f7b66b7" providerId="ADAL" clId="{926935B5-C895-4A56-89D3-91B0678DF310}" dt="2020-05-13T18:58:29.455" v="405"/>
          <ac:picMkLst>
            <pc:docMk/>
            <pc:sldMk cId="2160258084" sldId="260"/>
            <ac:picMk id="4" creationId="{0476E470-FF4E-4E51-A9FE-6DA70886F02E}"/>
          </ac:picMkLst>
        </pc:picChg>
      </pc:sldChg>
      <pc:sldChg chg="addSp modSp new mod">
        <pc:chgData name="Adi Wibowo" userId="70b35fa2-fa8b-4e7a-8699-cc0c1f7b66b7" providerId="ADAL" clId="{926935B5-C895-4A56-89D3-91B0678DF310}" dt="2020-05-13T18:58:29.455" v="405"/>
        <pc:sldMkLst>
          <pc:docMk/>
          <pc:sldMk cId="3232689064" sldId="261"/>
        </pc:sldMkLst>
        <pc:spChg chg="mod">
          <ac:chgData name="Adi Wibowo" userId="70b35fa2-fa8b-4e7a-8699-cc0c1f7b66b7" providerId="ADAL" clId="{926935B5-C895-4A56-89D3-91B0678DF310}" dt="2020-05-13T18:30:27.712" v="293" actId="20577"/>
          <ac:spMkLst>
            <pc:docMk/>
            <pc:sldMk cId="3232689064" sldId="261"/>
            <ac:spMk id="2" creationId="{D1A1951D-4E6B-4153-823E-94BEF64E0D6D}"/>
          </ac:spMkLst>
        </pc:spChg>
        <pc:spChg chg="mod">
          <ac:chgData name="Adi Wibowo" userId="70b35fa2-fa8b-4e7a-8699-cc0c1f7b66b7" providerId="ADAL" clId="{926935B5-C895-4A56-89D3-91B0678DF310}" dt="2020-05-13T18:28:01.921" v="248" actId="20577"/>
          <ac:spMkLst>
            <pc:docMk/>
            <pc:sldMk cId="3232689064" sldId="261"/>
            <ac:spMk id="3" creationId="{064A0998-5D62-442E-AAC9-CB47DE7197F4}"/>
          </ac:spMkLst>
        </pc:spChg>
        <pc:picChg chg="add mod modCrop">
          <ac:chgData name="Adi Wibowo" userId="70b35fa2-fa8b-4e7a-8699-cc0c1f7b66b7" providerId="ADAL" clId="{926935B5-C895-4A56-89D3-91B0678DF310}" dt="2020-05-13T18:31:02.992" v="303" actId="1076"/>
          <ac:picMkLst>
            <pc:docMk/>
            <pc:sldMk cId="3232689064" sldId="261"/>
            <ac:picMk id="4" creationId="{D64A8AC0-DC52-413D-89E6-96F87C68B461}"/>
          </ac:picMkLst>
        </pc:picChg>
        <pc:picChg chg="add mod modCrop">
          <ac:chgData name="Adi Wibowo" userId="70b35fa2-fa8b-4e7a-8699-cc0c1f7b66b7" providerId="ADAL" clId="{926935B5-C895-4A56-89D3-91B0678DF310}" dt="2020-05-13T18:30:59.016" v="302" actId="1076"/>
          <ac:picMkLst>
            <pc:docMk/>
            <pc:sldMk cId="3232689064" sldId="261"/>
            <ac:picMk id="5" creationId="{603A3935-3701-4F04-90FB-475C9D6083BA}"/>
          </ac:picMkLst>
        </pc:picChg>
        <pc:picChg chg="add mod">
          <ac:chgData name="Adi Wibowo" userId="70b35fa2-fa8b-4e7a-8699-cc0c1f7b66b7" providerId="ADAL" clId="{926935B5-C895-4A56-89D3-91B0678DF310}" dt="2020-05-13T18:58:29.455" v="405"/>
          <ac:picMkLst>
            <pc:docMk/>
            <pc:sldMk cId="3232689064" sldId="261"/>
            <ac:picMk id="7" creationId="{6783352A-1CBD-4CD2-AD5E-F06704EF02B7}"/>
          </ac:picMkLst>
        </pc:picChg>
        <pc:inkChg chg="add">
          <ac:chgData name="Adi Wibowo" userId="70b35fa2-fa8b-4e7a-8699-cc0c1f7b66b7" providerId="ADAL" clId="{926935B5-C895-4A56-89D3-91B0678DF310}" dt="2020-05-13T18:58:29.455" v="405"/>
          <ac:inkMkLst>
            <pc:docMk/>
            <pc:sldMk cId="3232689064" sldId="261"/>
            <ac:inkMk id="6" creationId="{CB63FD86-137F-4067-BAF0-B08EA9DD7187}"/>
          </ac:inkMkLst>
        </pc:inkChg>
      </pc:sldChg>
      <pc:sldChg chg="addSp modSp new mod">
        <pc:chgData name="Adi Wibowo" userId="70b35fa2-fa8b-4e7a-8699-cc0c1f7b66b7" providerId="ADAL" clId="{926935B5-C895-4A56-89D3-91B0678DF310}" dt="2020-05-13T18:58:29.455" v="405"/>
        <pc:sldMkLst>
          <pc:docMk/>
          <pc:sldMk cId="4160386738" sldId="262"/>
        </pc:sldMkLst>
        <pc:spChg chg="mod">
          <ac:chgData name="Adi Wibowo" userId="70b35fa2-fa8b-4e7a-8699-cc0c1f7b66b7" providerId="ADAL" clId="{926935B5-C895-4A56-89D3-91B0678DF310}" dt="2020-05-13T18:33:16.333" v="324" actId="20577"/>
          <ac:spMkLst>
            <pc:docMk/>
            <pc:sldMk cId="4160386738" sldId="262"/>
            <ac:spMk id="2" creationId="{AB0FE399-5DD8-4CA5-BF24-A9294F8A6FEC}"/>
          </ac:spMkLst>
        </pc:spChg>
        <pc:spChg chg="mod">
          <ac:chgData name="Adi Wibowo" userId="70b35fa2-fa8b-4e7a-8699-cc0c1f7b66b7" providerId="ADAL" clId="{926935B5-C895-4A56-89D3-91B0678DF310}" dt="2020-05-13T18:34:04.984" v="385" actId="20577"/>
          <ac:spMkLst>
            <pc:docMk/>
            <pc:sldMk cId="4160386738" sldId="262"/>
            <ac:spMk id="3" creationId="{AED8CF76-6451-45BA-955C-E7C444B07977}"/>
          </ac:spMkLst>
        </pc:spChg>
        <pc:picChg chg="add mod">
          <ac:chgData name="Adi Wibowo" userId="70b35fa2-fa8b-4e7a-8699-cc0c1f7b66b7" providerId="ADAL" clId="{926935B5-C895-4A56-89D3-91B0678DF310}" dt="2020-05-13T18:58:29.455" v="405"/>
          <ac:picMkLst>
            <pc:docMk/>
            <pc:sldMk cId="4160386738" sldId="262"/>
            <ac:picMk id="5" creationId="{A213ED85-DE64-43AB-A2A2-2306011E3686}"/>
          </ac:picMkLst>
        </pc:picChg>
        <pc:picChg chg="add mod">
          <ac:chgData name="Adi Wibowo" userId="70b35fa2-fa8b-4e7a-8699-cc0c1f7b66b7" providerId="ADAL" clId="{926935B5-C895-4A56-89D3-91B0678DF310}" dt="2020-05-13T18:33:50.071" v="331" actId="1076"/>
          <ac:picMkLst>
            <pc:docMk/>
            <pc:sldMk cId="4160386738" sldId="262"/>
            <ac:picMk id="2050" creationId="{36D667E0-3902-49B5-A639-7DA01EF4D483}"/>
          </ac:picMkLst>
        </pc:picChg>
        <pc:inkChg chg="add">
          <ac:chgData name="Adi Wibowo" userId="70b35fa2-fa8b-4e7a-8699-cc0c1f7b66b7" providerId="ADAL" clId="{926935B5-C895-4A56-89D3-91B0678DF310}" dt="2020-05-13T18:58:29.455" v="405"/>
          <ac:inkMkLst>
            <pc:docMk/>
            <pc:sldMk cId="4160386738" sldId="262"/>
            <ac:inkMk id="4" creationId="{22125374-E033-4C09-BC92-CA585B5C6A13}"/>
          </ac:inkMkLst>
        </pc:inkChg>
      </pc:sldChg>
      <pc:sldChg chg="addSp delSp modSp new mod delAnim">
        <pc:chgData name="Adi Wibowo" userId="70b35fa2-fa8b-4e7a-8699-cc0c1f7b66b7" providerId="ADAL" clId="{926935B5-C895-4A56-89D3-91B0678DF310}" dt="2020-05-13T19:04:55.217" v="407"/>
        <pc:sldMkLst>
          <pc:docMk/>
          <pc:sldMk cId="1234245925" sldId="263"/>
        </pc:sldMkLst>
        <pc:spChg chg="del">
          <ac:chgData name="Adi Wibowo" userId="70b35fa2-fa8b-4e7a-8699-cc0c1f7b66b7" providerId="ADAL" clId="{926935B5-C895-4A56-89D3-91B0678DF310}" dt="2020-05-13T18:34:18.551" v="387"/>
          <ac:spMkLst>
            <pc:docMk/>
            <pc:sldMk cId="1234245925" sldId="263"/>
            <ac:spMk id="2" creationId="{3F0CC7BB-E43A-4382-A5FB-D10DE7921795}"/>
          </ac:spMkLst>
        </pc:spChg>
        <pc:spChg chg="del">
          <ac:chgData name="Adi Wibowo" userId="70b35fa2-fa8b-4e7a-8699-cc0c1f7b66b7" providerId="ADAL" clId="{926935B5-C895-4A56-89D3-91B0678DF310}" dt="2020-05-13T18:34:18.551" v="387"/>
          <ac:spMkLst>
            <pc:docMk/>
            <pc:sldMk cId="1234245925" sldId="263"/>
            <ac:spMk id="3" creationId="{C46988C3-6007-411F-A614-7D4FE3C42457}"/>
          </ac:spMkLst>
        </pc:spChg>
        <pc:spChg chg="add mod">
          <ac:chgData name="Adi Wibowo" userId="70b35fa2-fa8b-4e7a-8699-cc0c1f7b66b7" providerId="ADAL" clId="{926935B5-C895-4A56-89D3-91B0678DF310}" dt="2020-05-13T18:34:22.837" v="402" actId="20577"/>
          <ac:spMkLst>
            <pc:docMk/>
            <pc:sldMk cId="1234245925" sldId="263"/>
            <ac:spMk id="4" creationId="{A4B8E8E1-6E6F-4B67-A6C2-079E87CD5721}"/>
          </ac:spMkLst>
        </pc:spChg>
        <pc:picChg chg="add mod">
          <ac:chgData name="Adi Wibowo" userId="70b35fa2-fa8b-4e7a-8699-cc0c1f7b66b7" providerId="ADAL" clId="{926935B5-C895-4A56-89D3-91B0678DF310}" dt="2020-05-13T19:04:55.217" v="407"/>
          <ac:picMkLst>
            <pc:docMk/>
            <pc:sldMk cId="1234245925" sldId="263"/>
            <ac:picMk id="2" creationId="{2F34DC88-0F8C-4D40-9550-3011F38D579F}"/>
          </ac:picMkLst>
        </pc:picChg>
        <pc:picChg chg="add del mod">
          <ac:chgData name="Adi Wibowo" userId="70b35fa2-fa8b-4e7a-8699-cc0c1f7b66b7" providerId="ADAL" clId="{926935B5-C895-4A56-89D3-91B0678DF310}" dt="2020-05-13T19:01:54.854" v="406" actId="478"/>
          <ac:picMkLst>
            <pc:docMk/>
            <pc:sldMk cId="1234245925" sldId="263"/>
            <ac:picMk id="5" creationId="{0495EC18-D038-4A67-BC42-45133CA172EB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9BDACB-23B9-4F7F-BCDC-ED77730FDC5E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AE98A9E2-0B88-48F4-81F8-BB0EB790E118}">
      <dgm:prSet/>
      <dgm:spPr/>
      <dgm:t>
        <a:bodyPr/>
        <a:lstStyle/>
        <a:p>
          <a:r>
            <a:rPr lang="id-ID"/>
            <a:t>Rangkuman Singkat </a:t>
          </a:r>
          <a:endParaRPr lang="en-US"/>
        </a:p>
      </dgm:t>
    </dgm:pt>
    <dgm:pt modelId="{8E47A365-F8B3-4420-8CF9-7503B2B8DECB}" type="parTrans" cxnId="{EC6AB17D-6A4F-439D-9613-5E22F206DE19}">
      <dgm:prSet/>
      <dgm:spPr/>
      <dgm:t>
        <a:bodyPr/>
        <a:lstStyle/>
        <a:p>
          <a:endParaRPr lang="en-US"/>
        </a:p>
      </dgm:t>
    </dgm:pt>
    <dgm:pt modelId="{D2847252-67D1-4CAD-80FE-B9C6F7883FE9}" type="sibTrans" cxnId="{EC6AB17D-6A4F-439D-9613-5E22F206DE19}">
      <dgm:prSet/>
      <dgm:spPr/>
      <dgm:t>
        <a:bodyPr/>
        <a:lstStyle/>
        <a:p>
          <a:endParaRPr lang="en-US"/>
        </a:p>
      </dgm:t>
    </dgm:pt>
    <dgm:pt modelId="{056B6CB9-E48C-4FA9-84EF-D7473DE46275}">
      <dgm:prSet/>
      <dgm:spPr/>
      <dgm:t>
        <a:bodyPr/>
        <a:lstStyle/>
        <a:p>
          <a:r>
            <a:rPr lang="id-ID" dirty="0"/>
            <a:t>RISC dengan Topik Lain </a:t>
          </a:r>
          <a:endParaRPr lang="en-US" dirty="0"/>
        </a:p>
      </dgm:t>
    </dgm:pt>
    <dgm:pt modelId="{0DEEF628-8A4F-474E-9EAD-0F2618E654F4}" type="parTrans" cxnId="{A003C6AC-3A7C-4255-82AE-F589FE19315E}">
      <dgm:prSet/>
      <dgm:spPr/>
      <dgm:t>
        <a:bodyPr/>
        <a:lstStyle/>
        <a:p>
          <a:endParaRPr lang="en-US"/>
        </a:p>
      </dgm:t>
    </dgm:pt>
    <dgm:pt modelId="{E588300D-DA35-4FF1-8073-3773FC029A84}" type="sibTrans" cxnId="{A003C6AC-3A7C-4255-82AE-F589FE19315E}">
      <dgm:prSet/>
      <dgm:spPr/>
      <dgm:t>
        <a:bodyPr/>
        <a:lstStyle/>
        <a:p>
          <a:endParaRPr lang="en-US"/>
        </a:p>
      </dgm:t>
    </dgm:pt>
    <dgm:pt modelId="{BA72E9E9-3201-433C-8107-543C92F208E0}">
      <dgm:prSet/>
      <dgm:spPr/>
      <dgm:t>
        <a:bodyPr/>
        <a:lstStyle/>
        <a:p>
          <a:r>
            <a:rPr lang="id-ID" dirty="0"/>
            <a:t>MIPS Assembly Lang </a:t>
          </a:r>
          <a:endParaRPr lang="en-US" dirty="0"/>
        </a:p>
      </dgm:t>
    </dgm:pt>
    <dgm:pt modelId="{53BD41B9-4413-4A97-88CA-2783CCA314B5}" type="parTrans" cxnId="{3A3B70B4-1403-4584-934B-309E0C6C0A70}">
      <dgm:prSet/>
      <dgm:spPr/>
      <dgm:t>
        <a:bodyPr/>
        <a:lstStyle/>
        <a:p>
          <a:endParaRPr lang="en-US"/>
        </a:p>
      </dgm:t>
    </dgm:pt>
    <dgm:pt modelId="{78C5764C-B928-4BAC-95B1-9B708133EF68}" type="sibTrans" cxnId="{3A3B70B4-1403-4584-934B-309E0C6C0A70}">
      <dgm:prSet/>
      <dgm:spPr/>
      <dgm:t>
        <a:bodyPr/>
        <a:lstStyle/>
        <a:p>
          <a:endParaRPr lang="en-US"/>
        </a:p>
      </dgm:t>
    </dgm:pt>
    <dgm:pt modelId="{6998B35D-19A3-47CD-8C0F-0B639695C202}" type="pres">
      <dgm:prSet presAssocID="{E99BDACB-23B9-4F7F-BCDC-ED77730FDC5E}" presName="linear" presStyleCnt="0">
        <dgm:presLayoutVars>
          <dgm:animLvl val="lvl"/>
          <dgm:resizeHandles val="exact"/>
        </dgm:presLayoutVars>
      </dgm:prSet>
      <dgm:spPr/>
    </dgm:pt>
    <dgm:pt modelId="{11D1750B-3193-49E4-894D-40792593CED4}" type="pres">
      <dgm:prSet presAssocID="{AE98A9E2-0B88-48F4-81F8-BB0EB790E11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293B52D-AF61-475E-B5C1-FD95F3B54655}" type="pres">
      <dgm:prSet presAssocID="{D2847252-67D1-4CAD-80FE-B9C6F7883FE9}" presName="spacer" presStyleCnt="0"/>
      <dgm:spPr/>
    </dgm:pt>
    <dgm:pt modelId="{B3780220-EF4C-4247-8462-5E2A76AD1747}" type="pres">
      <dgm:prSet presAssocID="{056B6CB9-E48C-4FA9-84EF-D7473DE4627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AB90434D-EF9D-4421-ABC4-6E88AC7993DB}" type="pres">
      <dgm:prSet presAssocID="{E588300D-DA35-4FF1-8073-3773FC029A84}" presName="spacer" presStyleCnt="0"/>
      <dgm:spPr/>
    </dgm:pt>
    <dgm:pt modelId="{25877965-A89F-4B59-A939-7784621E6B97}" type="pres">
      <dgm:prSet presAssocID="{BA72E9E9-3201-433C-8107-543C92F208E0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EC6AB17D-6A4F-439D-9613-5E22F206DE19}" srcId="{E99BDACB-23B9-4F7F-BCDC-ED77730FDC5E}" destId="{AE98A9E2-0B88-48F4-81F8-BB0EB790E118}" srcOrd="0" destOrd="0" parTransId="{8E47A365-F8B3-4420-8CF9-7503B2B8DECB}" sibTransId="{D2847252-67D1-4CAD-80FE-B9C6F7883FE9}"/>
    <dgm:cxn modelId="{19185E81-4373-485B-A880-B162686A2CA6}" type="presOf" srcId="{AE98A9E2-0B88-48F4-81F8-BB0EB790E118}" destId="{11D1750B-3193-49E4-894D-40792593CED4}" srcOrd="0" destOrd="0" presId="urn:microsoft.com/office/officeart/2005/8/layout/vList2"/>
    <dgm:cxn modelId="{AFA90FA2-00DA-47A9-9860-5ACBC37F271F}" type="presOf" srcId="{E99BDACB-23B9-4F7F-BCDC-ED77730FDC5E}" destId="{6998B35D-19A3-47CD-8C0F-0B639695C202}" srcOrd="0" destOrd="0" presId="urn:microsoft.com/office/officeart/2005/8/layout/vList2"/>
    <dgm:cxn modelId="{A003C6AC-3A7C-4255-82AE-F589FE19315E}" srcId="{E99BDACB-23B9-4F7F-BCDC-ED77730FDC5E}" destId="{056B6CB9-E48C-4FA9-84EF-D7473DE46275}" srcOrd="1" destOrd="0" parTransId="{0DEEF628-8A4F-474E-9EAD-0F2618E654F4}" sibTransId="{E588300D-DA35-4FF1-8073-3773FC029A84}"/>
    <dgm:cxn modelId="{3A3B70B4-1403-4584-934B-309E0C6C0A70}" srcId="{E99BDACB-23B9-4F7F-BCDC-ED77730FDC5E}" destId="{BA72E9E9-3201-433C-8107-543C92F208E0}" srcOrd="2" destOrd="0" parTransId="{53BD41B9-4413-4A97-88CA-2783CCA314B5}" sibTransId="{78C5764C-B928-4BAC-95B1-9B708133EF68}"/>
    <dgm:cxn modelId="{D19BBDD9-731C-42B7-827E-3F563C7B2B7D}" type="presOf" srcId="{BA72E9E9-3201-433C-8107-543C92F208E0}" destId="{25877965-A89F-4B59-A939-7784621E6B97}" srcOrd="0" destOrd="0" presId="urn:microsoft.com/office/officeart/2005/8/layout/vList2"/>
    <dgm:cxn modelId="{6C57FFED-5D65-4F1D-8A53-B6CD85B07D98}" type="presOf" srcId="{056B6CB9-E48C-4FA9-84EF-D7473DE46275}" destId="{B3780220-EF4C-4247-8462-5E2A76AD1747}" srcOrd="0" destOrd="0" presId="urn:microsoft.com/office/officeart/2005/8/layout/vList2"/>
    <dgm:cxn modelId="{E0D13BA1-A1A2-437A-AA28-49B6C2298B7D}" type="presParOf" srcId="{6998B35D-19A3-47CD-8C0F-0B639695C202}" destId="{11D1750B-3193-49E4-894D-40792593CED4}" srcOrd="0" destOrd="0" presId="urn:microsoft.com/office/officeart/2005/8/layout/vList2"/>
    <dgm:cxn modelId="{EC6AC106-2392-40D6-BADF-D6BBF5598038}" type="presParOf" srcId="{6998B35D-19A3-47CD-8C0F-0B639695C202}" destId="{9293B52D-AF61-475E-B5C1-FD95F3B54655}" srcOrd="1" destOrd="0" presId="urn:microsoft.com/office/officeart/2005/8/layout/vList2"/>
    <dgm:cxn modelId="{E95CD7F8-5629-4E18-AB73-D71AC250F644}" type="presParOf" srcId="{6998B35D-19A3-47CD-8C0F-0B639695C202}" destId="{B3780220-EF4C-4247-8462-5E2A76AD1747}" srcOrd="2" destOrd="0" presId="urn:microsoft.com/office/officeart/2005/8/layout/vList2"/>
    <dgm:cxn modelId="{1ADB10CE-079F-42C5-8271-54C9756C283D}" type="presParOf" srcId="{6998B35D-19A3-47CD-8C0F-0B639695C202}" destId="{AB90434D-EF9D-4421-ABC4-6E88AC7993DB}" srcOrd="3" destOrd="0" presId="urn:microsoft.com/office/officeart/2005/8/layout/vList2"/>
    <dgm:cxn modelId="{9DD45F52-03A0-4893-A096-FF1F5A7F0BCB}" type="presParOf" srcId="{6998B35D-19A3-47CD-8C0F-0B639695C202}" destId="{25877965-A89F-4B59-A939-7784621E6B97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D1750B-3193-49E4-894D-40792593CED4}">
      <dsp:nvSpPr>
        <dsp:cNvPr id="0" name=""/>
        <dsp:cNvSpPr/>
      </dsp:nvSpPr>
      <dsp:spPr>
        <a:xfrm>
          <a:off x="0" y="971752"/>
          <a:ext cx="6830568" cy="107932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4500" kern="1200"/>
            <a:t>Rangkuman Singkat </a:t>
          </a:r>
          <a:endParaRPr lang="en-US" sz="4500" kern="1200"/>
        </a:p>
      </dsp:txBody>
      <dsp:txXfrm>
        <a:off x="52688" y="1024440"/>
        <a:ext cx="6725192" cy="973949"/>
      </dsp:txXfrm>
    </dsp:sp>
    <dsp:sp modelId="{B3780220-EF4C-4247-8462-5E2A76AD1747}">
      <dsp:nvSpPr>
        <dsp:cNvPr id="0" name=""/>
        <dsp:cNvSpPr/>
      </dsp:nvSpPr>
      <dsp:spPr>
        <a:xfrm>
          <a:off x="0" y="2180677"/>
          <a:ext cx="6830568" cy="1079325"/>
        </a:xfrm>
        <a:prstGeom prst="roundRect">
          <a:avLst/>
        </a:prstGeom>
        <a:solidFill>
          <a:schemeClr val="accent2">
            <a:hueOff val="-755530"/>
            <a:satOff val="-288"/>
            <a:lumOff val="353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4500" kern="1200" dirty="0"/>
            <a:t>RISC dengan Topik Lain </a:t>
          </a:r>
          <a:endParaRPr lang="en-US" sz="4500" kern="1200" dirty="0"/>
        </a:p>
      </dsp:txBody>
      <dsp:txXfrm>
        <a:off x="52688" y="2233365"/>
        <a:ext cx="6725192" cy="973949"/>
      </dsp:txXfrm>
    </dsp:sp>
    <dsp:sp modelId="{25877965-A89F-4B59-A939-7784621E6B97}">
      <dsp:nvSpPr>
        <dsp:cNvPr id="0" name=""/>
        <dsp:cNvSpPr/>
      </dsp:nvSpPr>
      <dsp:spPr>
        <a:xfrm>
          <a:off x="0" y="3389602"/>
          <a:ext cx="6830568" cy="1079325"/>
        </a:xfrm>
        <a:prstGeom prst="roundRect">
          <a:avLst/>
        </a:prstGeom>
        <a:solidFill>
          <a:schemeClr val="accent2">
            <a:hueOff val="-1511060"/>
            <a:satOff val="-577"/>
            <a:lumOff val="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4500" kern="1200" dirty="0"/>
            <a:t>MIPS Assembly Lang </a:t>
          </a:r>
          <a:endParaRPr lang="en-US" sz="4500" kern="1200" dirty="0"/>
        </a:p>
      </dsp:txBody>
      <dsp:txXfrm>
        <a:off x="52688" y="3442290"/>
        <a:ext cx="6725192" cy="9739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53.35938" units="1/cm"/>
          <inkml:channelProperty channel="Y" name="resolution" value="53.33333" units="1/cm"/>
          <inkml:channelProperty channel="T" name="resolution" value="1" units="1/dev"/>
        </inkml:channelProperties>
      </inkml:inkSource>
      <inkml:timestamp xml:id="ts0" timeString="2020-05-13T18:35:50.9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39693">
    <iact:property name="dataType"/>
    <iact:actionData xml:id="d0">
      <inkml:trace xmlns:inkml="http://www.w3.org/2003/InkML" xml:id="stk0" contextRef="#ctx0" brushRef="#br0">14847 9039 0,'-35'0'32,"0"34"-30,1-34 3,-1 35 11,-35 0 0,35-35-8,-34 70 8,34-36-8,0-34 0,35 70 0,-69-1 0,69-34 0,-35 35 0,35-1 0,-35-34 0,35 69 0,0 0 0,0 36 0,0-36 0,0-35 0,0 36 0,0-36 0,0 1 0,0-1 8,0-34-7,0 35-3,0-36 4,35 71-3,-35-71 4,35-34-4,-35 70 2,35-35-2,-35 34 2,34 1 7,36-1-10,-1 1 11,-69-1-9,70 36 2,-35-105-3,0 69-2,-1 1 5,-34 34 0,35-69-2,0 34-1,0 1 7,-1-36 0,-34 1-3,0 0-2,35-35-2,-35 35 8,35-1-6,-35 36 14,69-35-15,-69 0 9,35-1-7,0 1-4,0 0 4,34 34 5,-34-34-9,35 0 3,-1 0-4,-34-1 5,69 1-2,35 0 1,-69 0-2,-35-35 1,-1 0-1,71 34 2,-1-34-2,-34 0 3</inkml:trace>
    </iact:actionData>
  </iact:action>
  <iact:action type="add" startTime="141941">
    <iact:property name="dataType"/>
    <iact:actionData xml:id="d1">
      <inkml:trace xmlns:inkml="http://www.w3.org/2003/InkML" xml:id="stk1" contextRef="#ctx0" brushRef="#br0">4972 10116 0,'-35'0'9,"-34"0"-3,34 0 3,-35 0-1,1 0 1,-1 35-2,36-35 1,-1 0-1,-35 0 2,70 35 31,-35 0-32,35-1 0,-34 1 2,-1 35-4,35-36 2,-35 1 0,0 35 0,1-35 1,34 34-2,-35 1 1,35-36-1,0 1 2,-35 35-2,35-1 2,0 1-2,0-36 2,0 1-1,0 35 1,0-36 5,0 36-5,0-35 0,0 0-2,0-1 2,0 71-2,0-71 2,0 1-2,0 35 1,0 34 8,35-35-2,-35-34-5,35 35 1,-1-36-3,1 36 1,0-35 0,0 0 9,34 34-10,-34-34 2,0 34-1,69-34 0,-69 35-1,34-1 2,-34-34 7,-35 0-10,70-1 21,-1-34 76,-34 35-93</inkml:trace>
    </iact:actionData>
  </iact:action>
  <iact:action type="add" startTime="179748">
    <iact:property name="dataType"/>
    <iact:actionData xml:id="d2">
      <inkml:trace xmlns:inkml="http://www.w3.org/2003/InkML" xml:id="stk2" contextRef="#ctx0" brushRef="#br0">6884 12376 0,'70'0'9,"-35"0"0,-1 0 7,1 0-10,0 0 3,0 0-2,0 0 2,-1 0-2,36 0 2,-1 0-2,1 0 2,-35 0-2,69 0 2,-34 0-2,-1 0 2,35 0-2,-34 0 1,-1 0 0,-34 0 0,35 0 0,-35 0 0,-1 0 0,1 0 49,0 0-39,34 0-10,-34 0 7,35 0 3,-35 0 20</inkml:trace>
    </iact:actionData>
  </iact:action>
  <iact:action type="add" startTime="182756">
    <iact:property name="dataType"/>
    <iact:actionData xml:id="d3">
      <inkml:trace xmlns:inkml="http://www.w3.org/2003/InkML" xml:id="stk3" contextRef="#ctx0" brushRef="#br0">10605 15087 0,'35'0'138</inkml:trace>
    </iact:actionData>
  </iact:action>
  <iact:action type="add" startTime="183805">
    <iact:property name="dataType"/>
    <iact:actionData xml:id="d4">
      <inkml:trace xmlns:inkml="http://www.w3.org/2003/InkML" xml:id="stk4" contextRef="#ctx0" brushRef="#br0">12622 15018 0,'34'0'57,"105"0"-51,-69-35 4,-1 35-3,1-35 0,34 35 3,-69 0-3,0 0 8,34 0-7,36 0 8,-1 0-8,-69 0 0,104 0 0,-35 0 0,-34 0 0,34 0 0,-34 0 1,-36 0 14,36 0 35,-35 0-43,34 0 42,-34 0-17,35 0-35,-36 0 22</inkml:trace>
    </iact:actionData>
  </iact:action>
  <iact:action type="add" startTime="190932">
    <iact:property name="dataType"/>
    <iact:actionData xml:id="d5">
      <inkml:trace xmlns:inkml="http://www.w3.org/2003/InkML" xml:id="stk5" contextRef="#ctx0" brushRef="#br0">15647 15053 0</inkml:trace>
    </iact:actionData>
  </iact:action>
  <iact:action type="add" startTime="196252">
    <iact:property name="dataType"/>
    <iact:actionData xml:id="d6">
      <inkml:trace xmlns:inkml="http://www.w3.org/2003/InkML" xml:id="stk6" contextRef="#ctx0" brushRef="#br0">12900 12133 0,'34'0'10,"1"0"22,0 0-24,0 0-1,0 0 1,-1 0-1,36 0 2,69 0-2,-35 0 2,-34 0-2,69 0 2,-35 0-2,35 0 2,-34 0-2,-71 0 1,36 0 8</inkml:trace>
    </iact:actionData>
  </iact:action>
  <iact:action type="add" startTime="202540">
    <iact:property name="dataType"/>
    <iact:actionData xml:id="d7">
      <inkml:trace xmlns:inkml="http://www.w3.org/2003/InkML" xml:id="stk7" contextRef="#ctx0" brushRef="#br0">5528 16860 0,'35'0'97,"0"0"-75,34 35-6,-34-35 3,35 0-3,-36 0-9,1 0-1,0 0 13,0 0-11,0 0 8,-1 0-7,1 0 6</inkml:trace>
    </iact:actionData>
  </iact:action>
  <iact:action type="add" startTime="204060">
    <iact:property name="dataType"/>
    <iact:actionData xml:id="d8">
      <inkml:trace xmlns:inkml="http://www.w3.org/2003/InkML" xml:id="stk8" contextRef="#ctx0" brushRef="#br0">8067 17069 0,'104'0'39,"0"0"-28,70 0-2,-70 0-2,1 0 2,-36 0-2,-34 0 1,0 0 0,0 0 0,-1 0 40,36 0 64</inkml:trace>
    </iact:actionData>
  </iact:action>
  <iact:action type="add" startTime="212852">
    <iact:property name="dataType"/>
    <iact:actionData xml:id="d9">
      <inkml:trace xmlns:inkml="http://www.w3.org/2003/InkML" xml:id="stk9" contextRef="#ctx0" brushRef="#br0">10883 17104 0</inkml:trace>
    </iact:actionData>
  </iact:action>
  <iact:action type="add" startTime="219004">
    <iact:property name="dataType"/>
    <iact:actionData xml:id="d10">
      <inkml:trace xmlns:inkml="http://www.w3.org/2003/InkML" xml:id="stk10" contextRef="#ctx0" brushRef="#br0">11022 17034 0,'104'0'202,"175"0"-197,-106 0 7,106 0-5,-36 0-1,0 0 2,-69 0 0,0 35 0,-35-35-1,-35 35 2,-34-1-2,0-34 1,-36 0 8,36 0 0,-35 0 0,34 0 10,-34 0-21,0 0 13,-1 0-10,1 0 0,35 0 0,-35 0 0,34 0 7,-34 0-7,34 0 9</inkml:trace>
    </iact:actionData>
  </iact:action>
  <iact:action type="add" startTime="227580">
    <iact:property name="dataType"/>
    <iact:actionData xml:id="d11">
      <inkml:trace xmlns:inkml="http://www.w3.org/2003/InkML" xml:id="stk11" contextRef="#ctx0" brushRef="#br0">15577 17312 0,'0'-35'183,"104"35"-172,35 0-4,-34 0 0,69 0 1,-35 0 0,35 0 0,-35 0 0,0 0-2,-35 0 4,0 0-3,-69 0 2,35 0-2,-1-34 2,-34 34-2,35 0 2,-36-35-2,36 0 2,-35 35-1,69 0 0,0 0 0,1 0 0,-1-35 0,-35 35 1,36 0-2,-36 0 1,1 0 0,-35 0 0,34 0 0,-34 0 0,34 0 8,-34 0 0,35 0 0,-36 0 0,36 0 1,-35 0 72</inkml:trace>
    </iact:actionData>
  </iact:action>
  <iact:action type="add" startTime="231596">
    <iact:property name="dataType"/>
    <iact:actionData xml:id="d12">
      <inkml:trace xmlns:inkml="http://www.w3.org/2003/InkML" xml:id="stk12" contextRef="#ctx0" brushRef="#br0">20897 16130 0,'35'0'103,"34"35"-91,-34 35-6,-35-1 9,0 1-8,35-1 4,-35 1 5,69-1-2,-69 1 2,0-35 0,0-1-8,0 36 8,0-35 0,0-1-8,0 1 9,0 0-3,0 0 4,0-1-11,-34 1 9,34 35 0,-70-36 8,70 1-16,0 0 0,-35-35 0,35 35 8,-69-1-8,34 1 8,0 0 0,0-35-7,1 35-2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53.35938" units="1/cm"/>
          <inkml:channelProperty channel="Y" name="resolution" value="53.33333" units="1/cm"/>
          <inkml:channelProperty channel="T" name="resolution" value="1" units="1/dev"/>
        </inkml:channelProperties>
      </inkml:inkSource>
      <inkml:timestamp xml:id="ts0" timeString="2020-05-13T18:35:50.9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31104">
    <iact:property name="dataType"/>
    <iact:actionData xml:id="d0">
      <inkml:trace xmlns:inkml="http://www.w3.org/2003/InkML" xml:id="stk0" contextRef="#ctx0" brushRef="#br0">5215 11750 0,'-34'35'190,"34"0"-175,-70 34 2,35-34-2,35 0-6,-34 0 7,-1-1-7,0 1 0,0 0 2,35 34 8,0-34 6,0 35-12,-69-36-3,69 1 0,0 0-5,0 0 3,0-1-1,0 36 2,0-35 5,0 0-4,0 34 5,0-34-6,0 0-2,0-1 9,0 1-8,0 35 66,0-36-66,0 1 17,0 0-9,0 0 32</inkml:trace>
    </iact:actionData>
  </iact:action>
  <iact:action type="add" startTime="133957">
    <iact:property name="dataType"/>
    <iact:actionData xml:id="d1">
      <inkml:trace xmlns:inkml="http://www.w3.org/2003/InkML" xml:id="stk1" contextRef="#ctx0" brushRef="#br0">5111 10012 0,'-35'0'467,"1"0"-461,34 35 10,0 0-6,-35-1-5,0 1 13,35 0 37,0 0-17,0-1-29,-35-34 0,35 35-3,-35-35 1,35 35 2,0 0-1,-34-1 0,34 1 9,0 35 0,0-35 6,-35-1-14,35 1 5,0 0 9,0 0 3,0-1-18,0 1 1,0 0 5,-35 0 3,35-1 9,0 1-19,0 0 1,0 0 8,0-1-8,0 1 8,0 0 7,0 0 33,0-1-46,0 1 37,0 0-32,0 0 18,35 0 47,-35-1 9,35-34-50,-35 35 27</inkml:trace>
    </iact:actionData>
  </iact:action>
  <iact:action type="add" startTime="137148">
    <iact:property name="dataType"/>
    <iact:actionData xml:id="d2">
      <inkml:trace xmlns:inkml="http://www.w3.org/2003/InkML" xml:id="stk2" contextRef="#ctx0" brushRef="#br0">10987 10568 0</inkml:trace>
    </iact:actionData>
  </iact:action>
  <iact:action type="add" startTime="175116">
    <iact:property name="dataType"/>
    <iact:actionData xml:id="d3">
      <inkml:trace xmlns:inkml="http://www.w3.org/2003/InkML" xml:id="stk3" contextRef="#ctx0" brushRef="#br0">7823 17382 0,'35'0'34,"0"0"-18,-1 0 0,1 0 5,0 0-5,0 35 3,0-35-5,-1 0-7,1 0 21,0 0 4,0 0 15</inkml:trace>
    </iact:actionData>
  </iact:action>
  <iact:action type="add" startTime="176572">
    <iact:property name="dataType"/>
    <iact:actionData xml:id="d4">
      <inkml:trace xmlns:inkml="http://www.w3.org/2003/InkML" xml:id="stk4" contextRef="#ctx0" brushRef="#br0">9318 17417 0,'35'0'888,"0"0"-853,0 0 108,-1 0-95</inkml:trace>
    </iact:actionData>
  </iact:action>
  <iact:action type="add" startTime="178612">
    <iact:property name="dataType"/>
    <iact:actionData xml:id="d5">
      <inkml:trace xmlns:inkml="http://www.w3.org/2003/InkML" xml:id="stk5" contextRef="#ctx0" brushRef="#br0">10327 17312 0,'34'0'10,"1"0"36,35 0 20,34 0-18,-69 0-40,0 0 0,34 0 1,-34 0 6,0 0-6</inkml:trace>
    </iact:actionData>
  </iact:action>
  <iact:action type="add" startTime="190155">
    <iact:property name="dataType"/>
    <iact:actionData xml:id="d6">
      <inkml:trace xmlns:inkml="http://www.w3.org/2003/InkML" xml:id="stk6" contextRef="#ctx0" brushRef="#br0">9144 17868 0,'35'0'171,"0"0"-162,35 0-3,-1 0 3,-34 0 15,0 0-11</inkml:trace>
    </iact:actionData>
  </iact:action>
  <iact:action type="add" startTime="191460">
    <iact:property name="dataType"/>
    <iact:actionData xml:id="d7">
      <inkml:trace xmlns:inkml="http://www.w3.org/2003/InkML" xml:id="stk7" contextRef="#ctx0" brushRef="#br0">11057 17868 0,'35'0'8,"-1"0"168,1 0-166,0 0 5,0 0 3,-1 0-11,-103 0 138,34 0-139,-34 0 3,34 0-1,-35 0 0,36 0 8,-36 0 0,35 35 0,0 0 6,1-35-14,-1 0 18</inkml:trace>
    </iact:actionData>
  </iact:action>
  <iact:action type="add" startTime="198132">
    <iact:property name="dataType"/>
    <iact:actionData xml:id="d8">
      <inkml:trace xmlns:inkml="http://www.w3.org/2003/InkML" xml:id="stk8" contextRef="#ctx0" brushRef="#br0">9284 18390 0,'34'0'66,"1"0"14,0 0-66,0 0 3,-1 0 8,1 0 31,-35-35-48,35 35 95,0 0-94</inkml:trace>
    </iact:actionData>
  </iact:action>
  <iact:action type="add" startTime="203228">
    <iact:property name="dataType"/>
    <iact:actionData xml:id="d9">
      <inkml:trace xmlns:inkml="http://www.w3.org/2003/InkML" xml:id="stk9" contextRef="#ctx0" brushRef="#br0">10605 18494 0,'-35'0'752,"35"-35"-721,35 35 2,0 0 33,-35-34-52,34 34 20,1 0-27,0 0 10,0-35 63,-1 35 96,1 0 25,0 0-194</inkml:trace>
    </iact:actionData>
  </iact:action>
  <iact:action type="add" startTime="206108">
    <iact:property name="dataType"/>
    <iact:actionData xml:id="d10">
      <inkml:trace xmlns:inkml="http://www.w3.org/2003/InkML" xml:id="stk10" contextRef="#ctx0" brushRef="#br0">7893 18390 0,'69'0'132,"-34"0"-86,35 0-31,-36 0 34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53.35938" units="1/cm"/>
          <inkml:channelProperty channel="Y" name="resolution" value="53.33333" units="1/cm"/>
          <inkml:channelProperty channel="T" name="resolution" value="1" units="1/dev"/>
        </inkml:channelProperties>
      </inkml:inkSource>
      <inkml:timestamp xml:id="ts0" timeString="2020-05-14T01:19:13.9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2870">
    <iact:property name="dataType"/>
    <iact:actionData xml:id="d0">
      <inkml:trace xmlns:inkml="http://www.w3.org/2003/InkML" xml:id="stk0" contextRef="#ctx0" brushRef="#br0">17037 11020 0,'35'0'122,"0"0"-89,0 0-18,0 0-8,-1 0 8,1 0 2,0 0-2,0 0 18,-1 0 5,36 0-28,-35 0-1,34 0-2,-34 35 1,35-35 7,-36 0 12,36 0-12,-35 0 48,34 0-38,-34 0 7,34 0 0,-34 0 0,35 0-17,-35 0 2,34 0-3,-34 0-8,34 0 14,-34 0-14,35 0 9,-36 0 52,36 0-43,-35 0-1,0 0 2,-1 0-18,1 0 2,0 0 14,0 0-14,-1 0-2,1 0 17,0 0-16,0 0 16,-1 0-16,1 0 9,35 0-3,-35 0-6,-1 0 7,1 0-6,0 0-2,0 0 2,-1 0-2,1 0 1,0 0 8,0 0-5,0 0-6,-1 0 13,1 0-1,0 0 14,0 0-6,-35 35-18,34-35 2,1 0 38,0 0-33</inkml:trace>
    </iact:actionData>
  </iact:action>
  <iact:action type="add" startTime="55214">
    <iact:property name="dataType"/>
    <iact:actionData xml:id="d1">
      <inkml:trace xmlns:inkml="http://www.w3.org/2003/InkML" xml:id="stk1" contextRef="#ctx0" brushRef="#br0">20758 11020 0,'69'0'119,"1"0"-108,0 0-4,-36 0 2,36 35-2,-1-35 2,1 0-2,-1 0 2,-34 0-2,35 0 2,-35 35-1,-1-35 0,36 0-1,-35 0 10,-1 0-9,36 0-1,-35 0 8,-1 0-7,1 0 10,35 0-13,-35 0 27,-1 0-15,1 0-10,0 0 9,0 0-5,-1 0-4,1 0 19,0 0-11,0 0 23,-1 0-14,1 0-16,0 0-1,0 0 9,0 0-7,-1 0 7,1 0-9,0 0 0,0 0 18,-1 0-16,1 0-2,0 0 9,35 0 9,-36 0 49</inkml:trace>
    </iact:actionData>
  </iact:action>
  <iact:action type="add" startTime="66278">
    <iact:property name="dataType"/>
    <iact:actionData xml:id="d2">
      <inkml:trace xmlns:inkml="http://www.w3.org/2003/InkML" xml:id="stk2" contextRef="#ctx0" brushRef="#br0">22948 12237 0,'-69'0'89,"-35"0"-72,69 0-11,0 0 2,-34 0 1,34 0-3,0 0 2,0 0 1,0 0-1,1 0 0,-1 0 0,0 0 16,0 0 73,1 0-83</inkml:trace>
    </iact:actionData>
  </iact:action>
  <iact:action type="add" startTime="69004">
    <iact:property name="dataType"/>
    <iact:actionData xml:id="d3">
      <inkml:trace xmlns:inkml="http://www.w3.org/2003/InkML" xml:id="stk3" contextRef="#ctx0" brushRef="#br0">20723 12376 0,'-35'-35'68,"1"35"-61,-36 0 3,35 0-4,-69 0-1,0 0 6,34 0-2,-34 0-2,-1 0-1,36 0 4,-1 0-2,36 0 17</inkml:trace>
    </iact:actionData>
  </iact:action>
  <iact:action type="add" startTime="76942">
    <iact:property name="dataType"/>
    <iact:actionData xml:id="d4">
      <inkml:trace xmlns:inkml="http://www.w3.org/2003/InkML" xml:id="stk4" contextRef="#ctx0" brushRef="#br0">20306 13036 0,'0'35'170,"35"-35"-160,-1 0 60,36 0 26,-35 0-81,34 0 1,-34 0-1,0 0 9,0 0 73,-1 0-32,1 0 15,0-35-42</inkml:trace>
    </iact:actionData>
  </iact:action>
  <iact:action type="add" startTime="79245">
    <iact:property name="dataType"/>
    <iact:actionData xml:id="d5">
      <inkml:trace xmlns:inkml="http://www.w3.org/2003/InkML" xml:id="stk5" contextRef="#ctx0" brushRef="#br0">23157 12932 0,'35'0'199,"0"0"-189,-1 0-2,1 0-1,0 0 2,-35 35-2,35-35 25,-1 0-22,1 0 54</inkml:trace>
    </iact:actionData>
  </iact:action>
  <iact:action type="add" startTime="80582">
    <iact:property name="dataType"/>
    <iact:actionData xml:id="d6">
      <inkml:trace xmlns:inkml="http://www.w3.org/2003/InkML" xml:id="stk6" contextRef="#ctx0" brushRef="#br0">21836 12967 0,'35'0'169,"34"0"-163,-34 0 13,0 0-12,-1 0 8</inkml:trace>
    </iact:actionData>
  </iact:action>
  <iact:action type="add" startTime="89070">
    <iact:property name="dataType"/>
    <iact:actionData xml:id="d7">
      <inkml:trace xmlns:inkml="http://www.w3.org/2003/InkML" xml:id="stk7" contextRef="#ctx0" brushRef="#br0">20167 13662 0,'69'0'178,"-34"0"-166,0 0-1,0 0-2,-1 0 39,1 0-16,0 0-20,0 0 23,-1 0-11,1 0 72,0 0-64,0 0-27,0 0 15,-35 35-3,34-35-5,1 0 36,0 0-40</inkml:trace>
    </iact:actionData>
  </iact:action>
  <iact:action type="add" startTime="92958">
    <iact:property name="dataType"/>
    <iact:actionData xml:id="d8">
      <inkml:trace xmlns:inkml="http://www.w3.org/2003/InkML" xml:id="stk8" contextRef="#ctx0" brushRef="#br0">22983 13627 0,'35'0'121,"0"0"-106,0 0-8,-1 0 1,36 0 0,-35 0 8,-1 0 0,36 0 0,-1-69 0,-34 69 0,0 0 2,0 0-2,0 0 24,69 0 8,-35 0-23,-34 0-18,0 0 41,0 0-39,-1 0 6,36 0 17,-35 0-8,34 0 112</inkml:trace>
    </iact:actionData>
  </iact:action>
  <iact:action type="add" startTime="100740">
    <iact:property name="dataType"/>
    <iact:actionData xml:id="d9">
      <inkml:trace xmlns:inkml="http://www.w3.org/2003/InkML" xml:id="stk9" contextRef="#ctx0" brushRef="#br0">16551 14357 0,'69'0'161,"1"0"-151,-1 0-1,1 0-2,34 0 1,-34 0 1,-36 0 7,36 0-10,-35 0 17,34 0 17,-34 0-14,35 0-10,-36 0 88,36 0-64,-35 0-25,34 0 10,-34 0 7,0 0-17,0 0 2,-1 0 15,1 0-7,0 0-18,0 0 2,-1 0 14,1 0 73</inkml:trace>
    </iact:actionData>
  </iact:action>
  <iact:action type="add" startTime="103366">
    <iact:property name="dataType"/>
    <iact:actionData xml:id="d10">
      <inkml:trace xmlns:inkml="http://www.w3.org/2003/InkML" xml:id="stk10" contextRef="#ctx0" brushRef="#br0">16029 13593 0,'0'34'41,"0"1"-31,0 0 1,0 0 0,0-1 3,0 36 4,0-35-3,0 34 3,0-34-2,0 0-11,0 0 11,0-1 0,0 1-8,0 0 8,0 0 8,0-1-14,0 1-3,0 0 43,35 34-42,0-69-1,-35 35 1,34-35 32,-34 35-7,0 0-3,35-1 147,0-34-121,0 0-23,-1 0-18,1 0 1,0 0-8,0 0 0,0 0 16,34 0 9,-34 0 22,34 0 34,-34 0-33,0 0 0,0 0-32,-1 0-10,36 0 44,-35 0-35,0 0 25,-1 0 0,1 0-2</inkml:trace>
    </iact:actionData>
  </iact:action>
  <iact:action type="add" startTime="106069">
    <iact:property name="dataType"/>
    <iact:actionData xml:id="d11">
      <inkml:trace xmlns:inkml="http://www.w3.org/2003/InkML" xml:id="stk11" contextRef="#ctx0" brushRef="#br0">16168 13593 0,'70'0'43,"-36"0"-4,1 0-7,0 0-24,0 0 7,0 0 2,-1 0-9,1 0 17,0 0-18,0 0 88,-1 0-87,1 0 1,0 0-2,34 0 10,-34 0-8,0 0-2,0 0 7,0 0-4,-1 0 14,1 0 8,35-70-17,-1 70 50,-34 0-50,0-35 4,0 35 10,-1 0 10,36 0-31,-35 0 8,-1-34 8,1 34-15,0 0 24,0-35-24,-1 35-2,1 0 8,0-35 66,0 35-72,0 0 14,-1 0 42,1 0 6,0 0-34,0 0 22,-1 0-44,1 0 18,0 0 23,0 0-7,-1 0 70,1 35-54,0 0-9,0-1-9,-35 1-16,35-35-15,-1 35 23,1 0 0,-35-1 77,35 1-93,-35 0 73,0 0-63,0-1 86,0 1-111,0 0 55,0 0 2,0-1-25,0 1 8,0 0-8,0 0-7,0 0 24,0-1-43,0 1 43,0 0 4,0 0-45,0-1 34,0 1 22,0 0-24,0 0 32,-35-35 104,0 0-160,-34 0 53,34 0 7,0 0-21,0 34-15,1-34 80,-1 0 32,0 0 359,0 0-438</inkml:trace>
    </iact:actionData>
  </iact:action>
  <iact:action type="add" startTime="132165">
    <iact:property name="dataType"/>
    <iact:actionData xml:id="d12">
      <inkml:trace xmlns:inkml="http://www.w3.org/2003/InkML" xml:id="stk12" contextRef="#ctx0" brushRef="#br0">11161 13627 0,'35'0'82,"34"0"-48,-34 0-28,35 0 3,-35 0-2,-1 0-2,36 0 6,-35 0 2</inkml:trace>
    </iact:actionData>
  </iact:action>
  <iact:action type="add" startTime="134269">
    <iact:property name="dataType"/>
    <iact:actionData xml:id="d13">
      <inkml:trace xmlns:inkml="http://www.w3.org/2003/InkML" xml:id="stk13" contextRef="#ctx0" brushRef="#br0">7267 13419 0,'104'0'47,"-34"0"-29,-36 0-11,71 0 3,-70 0 13,-1 35-8,1-35 10,0 0-18,0 0 10,-1 0-9,1 0-1,35 0 1,-1 0 0,36 0 0,-36 0 0,-34 0 0,69 0 1,-69 0-1,35 0 0,-36 0 0,36 0 0,-35 0-1,-1 0 0,36 0 1,-35 0 1,-1 0-2,1 0 2,0 0-2,0 0 2,34 0 1,1 0-1,-35 0 6,69 0-6,-35 0 6,-34 0-7,0 0 7,0 0-5,0 0-5,-1 0 13,1 0-10,0 0 16,0 0-16,-1 0 0,1 0 23,0 0-16,0 0 3,-1 0 38</inkml:trace>
    </iact:actionData>
  </iact:action>
  <iact:action type="add" startTime="149670">
    <iact:property name="dataType"/>
    <iact:actionData xml:id="d14">
      <inkml:trace xmlns:inkml="http://www.w3.org/2003/InkML" xml:id="stk14" contextRef="#ctx0" brushRef="#br0">18567 14357 0,'0'-34'216</inkml:trace>
    </iact:actionData>
  </iact:action>
  <iact:action type="add" startTime="160910">
    <iact:property name="dataType"/>
    <iact:actionData xml:id="d15">
      <inkml:trace xmlns:inkml="http://www.w3.org/2003/InkML" xml:id="stk15" contextRef="#ctx0" brushRef="#br0">22149 14323 0,'-35'0'136,"-35"0"-122,36 0-6,-1 0 3,-35 0-3,-34 0-1,34 0 1,-34 0 1,0 0-3,69 0 9,0 0-5</inkml:trace>
    </iact:actionData>
  </iact:action>
  <iact:action type="add" startTime="161973">
    <iact:property name="dataType"/>
    <iact:actionData xml:id="d16">
      <inkml:trace xmlns:inkml="http://www.w3.org/2003/InkML" xml:id="stk16" contextRef="#ctx0" brushRef="#br0">20723 14323 0,'-35'0'9,"1"0"14,-1 0-13,0 0 3,0 0-2,0 0 4,1 0-1,-1 0 20,0 0-18,0 0-6,1 0 19,-1 0-13,0 0-9,0 0 35,1 0-27,-1 0 3,0 0 126,0 0-49</inkml:trace>
    </iact:actionData>
  </iact:action>
  <iact:action type="add" startTime="166621">
    <iact:property name="dataType"/>
    <iact:actionData xml:id="d17">
      <inkml:trace xmlns:inkml="http://www.w3.org/2003/InkML" xml:id="stk17" contextRef="#ctx0" brushRef="#br0">23261 14357 0,'35'0'55,"0"35"-38,0-35-9,-1 0-1,1 0 2,0 0 10,0 0 3,34 0-14,1 0 7,-35 0-8,34 0 11,-34 0-9,0 0-2,-1 0 8,1 0-7,0 0 3,0 0 4,0 0 1,-1 0 0,1 0 0,35 0-10,-1 0 11,-34 0-10,69 0 1,-69 0 0,35 0 0,-36 0 8,1 0-8</inkml:trace>
    </iact:actionData>
  </iact:action>
  <iact:action type="add" startTime="167661">
    <iact:property name="dataType"/>
    <iact:actionData xml:id="d18">
      <inkml:trace xmlns:inkml="http://www.w3.org/2003/InkML" xml:id="stk18" contextRef="#ctx0" brushRef="#br0">24687 14218 0,'35'0'119,"0"0"-111,-1 0 25,1 0-15,0 35-2,0-35 9,-35 35-11,34 0-5,1-35-1,0 34 7,34 1 1,-34 0 0,0 0-2,0-35 12,-35 34-17,69 1 6,-69 0 2,35-35 15,0 35-25,34 34 8,-34-34 2,0 0-2,0 69 3,-35-69-4,34-35-3,-34 35-5,0-1 2,0 1 2,35 0-5,0 0 1,-35-1 15,0 1-15,0 0 4,0 0-4,0-1 9,0 1-6,35 0 1,0 0 2,-35 0 5,0-1-9,0 1 9,0 0-8,0 0-2,0-1 8,0 1-6,0 0-3,0 0 5,0 34 5,0-34-12,0 0 8,0-1-5,0 36 2,0-35-2,0-1 2,0 1 4,0 0-1,0 0-7,0 0 5,-35-35-2,35 69-4,-35 1 13,0-36 0,0 36-9,1 34 0,-1-34 0,35-36 0,-70 36 9,70-35-10,-34 0 2,34-1-3,-35-34 3,0 70-2,0-35 8,35-1-5,-34-34-3,-1 70 2,-35-1 5,1-69-5,34 0-1,0 0 0,0 35 0,-34 0 0,34-35 0,0 0 0,1 35 0,-1-35 1,0 34-1,-35-34 10,1 70-6,34-35 0,0-35-7,1 34 4,-36-34 0,35 0-3,-34 0 3,34 35-1,-35-35 0,36 0-1,-36 0 2,1 0-1,-1 0 0,0 0-1,-34 35 2,35-35-1,-1 0 0,-34 0-1,34 0 2,35 35-2,-69-35 2,35 0-1,-1 0 0,1 0 0,-1 0 0,0 0-1,1 0 2,-1 0-2,-34 0 2,0 0-2,-1 0 1,1 0 1,69 0-1,-34 0 0,34 0-1,-35 0 2,36 0 7,-1 0 2,-35 0-11,1 0 11,34 0-4,-34 0-4,34 0-3,-35 0-3,35 0 7,1 0 4,-1 0-7,0 0-1,0 0 2,1 0-1,-1 0 0,0 0 0,-34 0 3,34 0-5,0 0 0,-35 0 3,36 0 10,-36 0-13,1 0 9,34 0-8,-35 0 1,-34 0 10,69 0-9,0 0-2,-34 0 4,-35 0-5,69-35 2,0 35 5,0 0-6,-34 0 13,34-35-12,0 35-1,0 0 2,-34 0 4,34-35-4,-34 1-1,34 34 10,-70-35-6,71 35-6,-1-35-4,0 35 7,0 0 0,1 0-2,-1 0 2,0 0-2,0 0 1,1 0 0,-1 0 1,-35 0-2,35 0 9,-34 0-7,-1 0-2,36 0 2,-1 0-2,-35 0 2,1 0-1,-1 0 0,35 0 0,1 0-1,-71-69 2,36 69 6,34 0-6,0 0 89,0 0-90,1 0 8</inkml:trace>
    </iact:actionData>
  </iact:action>
  <iact:action type="add" startTime="170629">
    <iact:property name="dataType"/>
    <iact:actionData xml:id="d19">
      <inkml:trace xmlns:inkml="http://www.w3.org/2003/InkML" xml:id="stk19" contextRef="#ctx0" brushRef="#br0">18776 16582 0,'0'35'98,"0"0"-85,-35 0-2,0-1 4,1 1 9,34 0-8,-35-35 0,0 35-1,0-35 2,-34 0-8,69 34-2,-70 1 8,35-35 51,1 35-44,34 34 260,69-34-268,1 0-4,-70 0-4,69-35 4,1 34 6,-35-34 16,-1 0-25,1 0 1,0 35 0,34-35 7,-69 35 3,35-35-2,0 35 32,0-35-41,0 0 18,-1 0 102,1 0-28,-35-35-86,0 0-3,0-34-4,-35 69 1,1-70 4,-1 1-8,35 34 14,0 0-1,-35 0 0,35 1 24</inkml:trace>
    </iact:actionData>
  </iact:action>
  <iact:action type="add" startTime="176677">
    <iact:property name="dataType"/>
    <iact:actionData xml:id="d20">
      <inkml:trace xmlns:inkml="http://www.w3.org/2003/InkML" xml:id="stk20" contextRef="#ctx0" brushRef="#br0">7997 13488 0,'0'70'91,"70"-70"-77,-36 69-8,1-69 3,35 0-1,-36 0 0,71 35 0,-36 0-2,1-35 4,-1 0-3,1 0 5,-1 0-7,71 0 1,-36 0 2,35 0 1,0 0 0,0 0-2,-69 0 2,69 0-2,35 0 2,-105 0-1,-34 0 0,34 0 8,-34 35 49</inkml:trace>
    </iact:actionData>
  </iact:action>
  <iact:action type="add" startTime="178237">
    <iact:property name="dataType"/>
    <iact:actionData xml:id="d21">
      <inkml:trace xmlns:inkml="http://www.w3.org/2003/InkML" xml:id="stk21" contextRef="#ctx0" brushRef="#br0">5876 16547 0,'-35'0'105,"0"0"-97,1 0-2,-1 0 11,-35 0-7,36 0 37,-1 0-40,35 70 90,0-35-89,0 34 7,35 1-5,-1-70-6,1 35 7,35-1-3,-36-34 16,1 0 14,0 0 1,0 0-12,34 0-11,-69-34 0,0-1-8,0-35 0,0 36 0,0-36 0,0 35 6,0 0-6,-69 35 19,34 0-11,-69 0-10,69 0 0,-35 0 6,36 0-6,-36 0 2,1 0-2,-1 0 6,35 0-3,0 35 5,35 0 1,0 0 2,0 34-9,0 1 6,0-35-5,0-1-2,0 1 2,0 35 1,0-36 6,70-34-11,34 0 35,-34 0-23,-35 0-8,34 0-1,-34 0 25,-35-34 14,0-1-15,-35 35-17</inkml:trace>
    </iact:actionData>
  </iact:action>
  <iact:action type="add" startTime="201733">
    <iact:property name="dataType"/>
    <iact:actionData xml:id="d22">
      <inkml:trace xmlns:inkml="http://www.w3.org/2003/InkML" xml:id="stk22" contextRef="#ctx0" brushRef="#br0">20410 15122 0,'70'0'139,"-36"0"-132,36 0 0,-35 0 3,0 0-4,-1 0 3,1-35-2</inkml:trace>
    </iact:actionData>
  </iact:action>
  <iact:action type="add" startTime="234924">
    <iact:property name="dataType"/>
    <iact:actionData xml:id="d23">
      <inkml:trace xmlns:inkml="http://www.w3.org/2003/InkML" xml:id="stk23" contextRef="#ctx0" brushRef="#br0">23609 15053 0,'-35'0'135,"1"-35"-123,-36 35 3,35 0 25,0 0 382,-34-35-403,-1 35 44,36 0 17,-1 0 1,0 0-44,0 0-6</inkml:trace>
    </iact:actionData>
  </iact:action>
  <iact:action type="add" startTime="247460">
    <iact:property name="dataType"/>
    <iact:actionData xml:id="d24">
      <inkml:trace xmlns:inkml="http://www.w3.org/2003/InkML" xml:id="stk24" contextRef="#ctx0" brushRef="#br0">20480 15678 0,'34'0'220,"1"0"-214,0 0 42,35 0 192,-36 0-168,1 0-35,0 0-18</inkml:trace>
    </iact:actionData>
  </iact:action>
  <iact:action type="add" startTime="250396">
    <iact:property name="dataType"/>
    <iact:actionData xml:id="d25">
      <inkml:trace xmlns:inkml="http://www.w3.org/2003/InkML" xml:id="stk25" contextRef="#ctx0" brushRef="#br0">23296 15852 0,'35'0'42,"0"0"36,-1 0-5,1 0-56,0 0 14,-35 35-22</inkml:trace>
    </iact:actionData>
  </iact:action>
  <iact:action type="add" startTime="254018">
    <iact:property name="dataType"/>
    <iact:actionData xml:id="d26">
      <inkml:trace xmlns:inkml="http://www.w3.org/2003/InkML" xml:id="stk26" contextRef="#ctx0" brushRef="#br0">18324 15435 0,'-104'-35'10,"34"35"0,-34 0-2,34 0 0,35 0 1,-34 0-3,34 0 4,-34 0-4,-1 0 9,35 0-6,1 0 0,-1 0-4,0 0 5,0 0 6,0 0-7,1 0 22,34 35-6,0 0 23,0 34-33,0-34 11,0 0-11,0 0-7,0-1-1,69 36 2,-34-35 6,-35 34-5,104 1-5,-104-36 5,35-34-5,0 35 3,0-35 1,-35 35 1,34-35-4,1 70 2,0-70-1,0 34 4,-1 1-5,36 0 4,0 0-3,-36-35-2,1 34 7,35 1 1,-70 0 46,69 0-26,-34-35-9,34 0-8,-34 0 6</inkml:trace>
    </iact:actionData>
  </iact:action>
  <iact:action type="add" startTime="255396">
    <iact:property name="dataType"/>
    <iact:actionData xml:id="d27">
      <inkml:trace xmlns:inkml="http://www.w3.org/2003/InkML" xml:id="stk27" contextRef="#ctx0" brushRef="#br0">18533 16096 0,'-35'0'41,"0"0"-32,0 0 20</inkml:trace>
    </iact:actionData>
  </iact:action>
  <iact:action type="add" startTime="256348">
    <iact:property name="dataType"/>
    <iact:actionData xml:id="d28">
      <inkml:trace xmlns:inkml="http://www.w3.org/2003/InkML" xml:id="stk28" contextRef="#ctx0" brushRef="#br0">20097 16443 0,'70'35'8,"-70"0"9,0-1 24,0 1-9,0 0-8,0 35 6,-35-70-19,0 34-2,-34-34 3,-36 35-4,36-35 7,34 0-7,-34 0 9,34 0 6,-35 0-7,35 0-8,-34 0 17,34 0-17,-34 0 7,34 0 9,-35 0 28,36 0-37,-1 0-2,-35 0 5,1 0-1,34 0-9,35-35 0,-70 35 0,-34-34 0,69 34 0,0 0 0,-69 0 0,35 0-1,-1 0 3,1 0-4,-1-35 3,0 35-2,36 0 3,-71-35-3,71 35 8,-36 0-9,35 0 14,1-35-14,-1 35 0,0 0 21,0 0-19,0-35 0,1 35-1,-1 0 2,0 0 0,0 0 3,1-69 0,-36 69 4,-34-35 2,69 0-4,0 35-7,0-34-1,-34-36 2,34 35 0,0 35 3,1-34-7,-1 34 14,35-35-10,-70 0 0,70 0 0,-34 1 6,-1-1 5,-35-70-9,35 36-1,1 69-4,34-70 3,-35 70-2,0-69 3,35 34-2,-35 35 1,35-35 8,0 1 2,0-1-10,0 0 7,0 0 12,0-34-13,0 34-6,-34 35 1,34-35-2,0 1-2,0-1 6,0 0-3,0 0 1,0 0-2,0-34 1,0 34 8,0-34-10,0 34 13,0 0-12,0 0-1,0 1 9,0-1-7,0 0 8,0 0-7,0 1 0,0-1 13,34 0-5,-34 0-10,0 1 19</inkml:trace>
    </iact:actionData>
  </iact:action>
  <iact:action type="add" startTime="258203">
    <iact:property name="dataType"/>
    <iact:actionData xml:id="d29">
      <inkml:trace xmlns:inkml="http://www.w3.org/2003/InkML" xml:id="stk29" contextRef="#ctx0" brushRef="#br0">16724 14740 0,'-34'35'20,"34"-1"35,0 1-47,0 0 24,0 34-19,-35-34 6,35 35-5,-35-70-4,70-70 174,0 1-170,-1 34-5,-34 0 7,35 0-1,0 1 0,0-1 1,-35 0 9,35 35 6,-1-35-20,1 1 12,35 34 2,-36-35-10,1 35 66,0 0-74,0 35 57,-35-1-24,0 1-7,0 0-19,35 0-5,-1-1 9,1 1 78,-35 0 159,-104-35-250,-1 0 7,36 0-6,-35 0 4,69 0-3,-35 0 2,35 0-2,1 0 7,-1 0 50,35 35-56</inkml:trace>
    </iact:actionData>
  </iact:action>
  <iact:action type="add" startTime="268668">
    <iact:property name="dataType"/>
    <iact:actionData xml:id="d30">
      <inkml:trace xmlns:inkml="http://www.w3.org/2003/InkML" xml:id="stk30" contextRef="#ctx0" brushRef="#br0">24270 14740 0,'0'35'114,"0"-1"-90,0 1-16,-35 0-1,35 0 18,-35 34-15,35-34-3,-35 34 1,35-34 6,-34 35 12,34-36 6,0 1-18,0 0 8,0 0-12,-35 0 5,35-1 3,0 1-4,-35 0 61,35 0-36,0-1 25,0 1-9,0 0 74,0 0-42,0-1-46,0 1-1,35-35-25</inkml:trace>
    </iact:actionData>
  </iact:action>
</iact:action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29568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820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59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865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0976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142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695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916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832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328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185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5/14/2020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305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1" r:id="rId6"/>
    <p:sldLayoutId id="2147483747" r:id="rId7"/>
    <p:sldLayoutId id="2147483748" r:id="rId8"/>
    <p:sldLayoutId id="2147483749" r:id="rId9"/>
    <p:sldLayoutId id="2147483750" r:id="rId10"/>
    <p:sldLayoutId id="214748375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microsoft.com/office/2011/relationships/inkAction" Target="../ink/inkAction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hyperlink" Target="https://riscv.org/2019/07/embedded-computing-design-article-programmable-risc-v-based-ai-reference-camera-supports-micropython-openmv/" TargetMode="External"/><Relationship Id="rId4" Type="http://schemas.openxmlformats.org/officeDocument/2006/relationships/hyperlink" Target="https://www.cnx-software.com/2019/12/04/think-silicon-neoxv-risc-v-gpu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6.png"/><Relationship Id="rId5" Type="http://schemas.microsoft.com/office/2011/relationships/inkAction" Target="../ink/inkAction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7.png"/><Relationship Id="rId5" Type="http://schemas.microsoft.com/office/2011/relationships/inkAction" Target="../ink/inkAction3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AF0004-9745-471A-A507-52535F7606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92" t="1170" r="-7" b="22214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8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E955FB-E740-4E86-899B-36304BDB48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r>
              <a:rPr lang="en-US" sz="5600">
                <a:solidFill>
                  <a:schemeClr val="bg1"/>
                </a:solidFill>
              </a:rPr>
              <a:t>RISC (Reduced Instruction Set Computer)</a:t>
            </a:r>
            <a:endParaRPr lang="en-ID" sz="56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28B159-44EF-440D-8433-65B819F72C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551469"/>
            <a:ext cx="9078562" cy="5929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ID">
                <a:solidFill>
                  <a:schemeClr val="bg1"/>
                </a:solidFill>
                <a:cs typeface="Calibri"/>
              </a:rPr>
              <a:t>Rangkuman Singkat</a:t>
            </a:r>
            <a:endParaRPr lang="en-ID">
              <a:solidFill>
                <a:schemeClr val="bg1"/>
              </a:solidFill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E910583-8DE7-4653-94B9-7E8005E567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357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145"/>
    </mc:Choice>
    <mc:Fallback xmlns="">
      <p:transition spd="slow" advTm="581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44AD29B6-BF3B-4407-9E75-52DF8E3B2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55F8BA08-3E38-4B70-B93A-74F08E0922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260019"/>
            <a:ext cx="11167447" cy="5933012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Judul 1">
            <a:extLst>
              <a:ext uri="{FF2B5EF4-FFF2-40B4-BE49-F238E27FC236}">
                <a16:creationId xmlns:a16="http://schemas.microsoft.com/office/drawing/2014/main" id="{A0766028-D320-4CF4-B10F-B3A28DA2C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5029" y="507160"/>
            <a:ext cx="2993571" cy="5438730"/>
          </a:xfrm>
        </p:spPr>
        <p:txBody>
          <a:bodyPr>
            <a:normAutofit/>
          </a:bodyPr>
          <a:lstStyle/>
          <a:p>
            <a:r>
              <a:rPr lang="id-ID" sz="3200"/>
              <a:t>Outline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57F1B33-79AB-4A71-8CEC-4546D709B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2874481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6" name="Tampungan Konten 2">
            <a:extLst>
              <a:ext uri="{FF2B5EF4-FFF2-40B4-BE49-F238E27FC236}">
                <a16:creationId xmlns:a16="http://schemas.microsoft.com/office/drawing/2014/main" id="{EECE5342-5C65-4EEA-B6C1-68DB393659D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954477"/>
              </p:ext>
            </p:extLst>
          </p:nvPr>
        </p:nvGraphicFramePr>
        <p:xfrm>
          <a:off x="4526280" y="512064"/>
          <a:ext cx="6830568" cy="54406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46E2FD6-BA6B-452F-A96C-9EFE831EEF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206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43"/>
    </mc:Choice>
    <mc:Fallback xmlns="">
      <p:transition spd="slow" advTm="145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C5EDF939-2590-4716-AFA6-7E2B30926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Rangkuman Singkat(1) </a:t>
            </a:r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5A58F96C-18AF-4195-A1F8-73AB68A0E4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id-ID"/>
              <a:t>Tiga bentuk set instruksi sebagai software design </a:t>
            </a:r>
          </a:p>
          <a:p>
            <a:pPr lvl="1"/>
            <a:r>
              <a:rPr lang="id-ID"/>
              <a:t>Complex Instruction Set Computer (CISC)</a:t>
            </a:r>
          </a:p>
          <a:p>
            <a:pPr lvl="1"/>
            <a:r>
              <a:rPr lang="id-ID"/>
              <a:t>Reduce Intruction Set Computer (RISC)</a:t>
            </a:r>
          </a:p>
          <a:p>
            <a:pPr lvl="1"/>
            <a:r>
              <a:rPr lang="id-ID"/>
              <a:t>Mikroprosesor Superskalar</a:t>
            </a:r>
            <a:endParaRPr lang="id-ID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8E3BE24-EED6-4F8B-9132-61CC0C5205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259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9021"/>
    </mc:Choice>
    <mc:Fallback xmlns="">
      <p:transition spd="slow" advTm="199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Judul 1">
            <a:extLst>
              <a:ext uri="{FF2B5EF4-FFF2-40B4-BE49-F238E27FC236}">
                <a16:creationId xmlns:a16="http://schemas.microsoft.com/office/drawing/2014/main" id="{66F2FEAB-885C-4C30-8D67-772CB353D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>
                <a:ea typeface="+mj-lt"/>
                <a:cs typeface="+mj-lt"/>
              </a:rPr>
              <a:t>Rangkuman Singkat(2) </a:t>
            </a:r>
          </a:p>
        </p:txBody>
      </p:sp>
      <p:sp>
        <p:nvSpPr>
          <p:cNvPr id="3" name="Tampungan Konten 2">
            <a:extLst>
              <a:ext uri="{FF2B5EF4-FFF2-40B4-BE49-F238E27FC236}">
                <a16:creationId xmlns:a16="http://schemas.microsoft.com/office/drawing/2014/main" id="{F43B55BA-BE35-4AB2-8845-5E6D3B9F0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/>
              <a:t>Perbandingan Intruction Set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B915212-3896-4EF4-91F3-7BF82E8CD8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07"/>
          <a:stretch/>
        </p:blipFill>
        <p:spPr bwMode="auto">
          <a:xfrm>
            <a:off x="1366009" y="2991023"/>
            <a:ext cx="6492531" cy="3747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4BA11EB9-5C4F-4017-BC65-0E0DADCF724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514520" y="3254040"/>
              <a:ext cx="6096240" cy="30038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BA11EB9-5C4F-4017-BC65-0E0DADCF724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505160" y="3244680"/>
                <a:ext cx="6114960" cy="302256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8910474-839D-4B01-9F0B-189542DCF7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162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7478"/>
    </mc:Choice>
    <mc:Fallback xmlns="">
      <p:transition spd="slow" advTm="2774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BD266-E1A3-46F2-AF49-A93F2AF73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dirty="0"/>
              <a:t>RISC dengan Topik Lain 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3F874-0E9B-4F31-BCD7-D9BB3B9B52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D" dirty="0"/>
              <a:t>CISC</a:t>
            </a:r>
            <a:r>
              <a:rPr lang="id-ID" dirty="0"/>
              <a:t>, </a:t>
            </a:r>
            <a:r>
              <a:rPr lang="en-ID" dirty="0"/>
              <a:t>MIPS</a:t>
            </a:r>
            <a:r>
              <a:rPr lang="id-ID" dirty="0"/>
              <a:t>, </a:t>
            </a:r>
            <a:r>
              <a:rPr lang="en-ID" dirty="0"/>
              <a:t>SPARC</a:t>
            </a:r>
            <a:r>
              <a:rPr lang="id-ID" dirty="0"/>
              <a:t>, </a:t>
            </a:r>
            <a:r>
              <a:rPr lang="en-ID" dirty="0"/>
              <a:t>ARM</a:t>
            </a:r>
            <a:r>
              <a:rPr lang="id-ID" dirty="0"/>
              <a:t>, i</a:t>
            </a:r>
            <a:r>
              <a:rPr lang="en-ID" dirty="0"/>
              <a:t>7</a:t>
            </a:r>
            <a:endParaRPr lang="id-ID" dirty="0"/>
          </a:p>
          <a:p>
            <a:r>
              <a:rPr lang="en-ID" dirty="0"/>
              <a:t>Parallel Processing </a:t>
            </a:r>
            <a:r>
              <a:rPr lang="id-ID" dirty="0"/>
              <a:t>, </a:t>
            </a:r>
            <a:r>
              <a:rPr lang="en-ID" dirty="0"/>
              <a:t>Multithreading </a:t>
            </a:r>
            <a:r>
              <a:rPr lang="id-ID" dirty="0"/>
              <a:t>, </a:t>
            </a:r>
            <a:r>
              <a:rPr lang="en-ID" dirty="0"/>
              <a:t>Cluster</a:t>
            </a:r>
            <a:r>
              <a:rPr lang="id-ID" dirty="0"/>
              <a:t>, </a:t>
            </a:r>
            <a:r>
              <a:rPr lang="en-ID" dirty="0"/>
              <a:t>Cloud </a:t>
            </a:r>
            <a:r>
              <a:rPr lang="id-ID" dirty="0"/>
              <a:t>, </a:t>
            </a:r>
            <a:r>
              <a:rPr lang="en-ID" dirty="0"/>
              <a:t>Hardware and software performance issues </a:t>
            </a:r>
            <a:r>
              <a:rPr lang="id-ID" dirty="0"/>
              <a:t>(Key; i7 and HLL)</a:t>
            </a:r>
          </a:p>
          <a:p>
            <a:r>
              <a:rPr lang="en-ID" dirty="0"/>
              <a:t>GPU</a:t>
            </a:r>
            <a:r>
              <a:rPr lang="id-ID" dirty="0"/>
              <a:t> (</a:t>
            </a:r>
            <a:r>
              <a:rPr lang="en-ID" dirty="0">
                <a:hlinkClick r:id="rId4"/>
              </a:rPr>
              <a:t>https://www.cnx-software.com/2019/12/04/think-silicon-neoxv-risc-v-gpu/</a:t>
            </a:r>
            <a:r>
              <a:rPr lang="id-ID" dirty="0"/>
              <a:t>)</a:t>
            </a:r>
          </a:p>
          <a:p>
            <a:r>
              <a:rPr lang="id-ID" dirty="0"/>
              <a:t> </a:t>
            </a:r>
            <a:r>
              <a:rPr lang="en-ID" dirty="0"/>
              <a:t>Control Unit Operation </a:t>
            </a:r>
            <a:r>
              <a:rPr lang="id-ID" dirty="0"/>
              <a:t>, </a:t>
            </a:r>
            <a:r>
              <a:rPr lang="en-ID" dirty="0"/>
              <a:t>Microprogrammed control </a:t>
            </a:r>
            <a:r>
              <a:rPr lang="id-ID" dirty="0"/>
              <a:t> (</a:t>
            </a:r>
            <a:r>
              <a:rPr lang="en-ID" dirty="0">
                <a:hlinkClick r:id="rId5"/>
              </a:rPr>
              <a:t>https://riscv.org/2019/07/embedded-computing-design-article-programmable-risc-v-based-ai-reference-camera-supports-micropython-openmv/</a:t>
            </a:r>
            <a:r>
              <a:rPr lang="id-ID" dirty="0"/>
              <a:t>)</a:t>
            </a:r>
          </a:p>
          <a:p>
            <a:endParaRPr lang="en-ID" dirty="0"/>
          </a:p>
          <a:p>
            <a:endParaRPr lang="en-ID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476E470-FF4E-4E51-A9FE-6DA70886F0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258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1386"/>
    </mc:Choice>
    <mc:Fallback xmlns="">
      <p:transition spd="slow" advTm="3313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1951D-4E6B-4153-823E-94BEF64E0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d-ID" dirty="0"/>
              <a:t>MIPS Assembly Lang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A0998-5D62-442E-AAC9-CB47DE719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/>
              <a:t>Milion Intruction Per Seconds 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4A8AC0-DC52-413D-89E6-96F87C68B4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146" r="44110"/>
          <a:stretch/>
        </p:blipFill>
        <p:spPr>
          <a:xfrm>
            <a:off x="6200021" y="1591123"/>
            <a:ext cx="5892442" cy="52668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03A3935-3701-4F04-90FB-475C9D6083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124" t="9950" r="618" b="1196"/>
          <a:stretch/>
        </p:blipFill>
        <p:spPr>
          <a:xfrm>
            <a:off x="1924335" y="2971956"/>
            <a:ext cx="3234520" cy="373541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CB63FD86-137F-4067-BAF0-B08EA9DD718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727280" y="3604320"/>
              <a:ext cx="2328480" cy="30538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CB63FD86-137F-4067-BAF0-B08EA9DD718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717920" y="3594960"/>
                <a:ext cx="2347200" cy="307260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783352A-1CBD-4CD2-AD5E-F06704EF02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689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046"/>
    </mc:Choice>
    <mc:Fallback xmlns="">
      <p:transition spd="slow" advTm="2150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FE399-5DD8-4CA5-BF24-A9294F8A6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MIPS Assembly Lang</a:t>
            </a:r>
            <a:endParaRPr lang="en-ID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8CF76-6451-45BA-955C-E7C444B07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/>
              <a:t>Sample Transalation From HLL to MIPS assembly Code</a:t>
            </a:r>
            <a:endParaRPr lang="en-ID" dirty="0"/>
          </a:p>
        </p:txBody>
      </p:sp>
      <p:pic>
        <p:nvPicPr>
          <p:cNvPr id="2050" name="Picture 2" descr="MIPS Assembly. - ppt download">
            <a:extLst>
              <a:ext uri="{FF2B5EF4-FFF2-40B4-BE49-F238E27FC236}">
                <a16:creationId xmlns:a16="http://schemas.microsoft.com/office/drawing/2014/main" id="{36D667E0-3902-49B5-A639-7DA01EF4D4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1" t="21294" r="-3521" b="30772"/>
          <a:stretch/>
        </p:blipFill>
        <p:spPr bwMode="auto">
          <a:xfrm>
            <a:off x="1422915" y="3207224"/>
            <a:ext cx="9144000" cy="3287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9E9ACFA4-9A02-4869-9C2B-3B2F5A709E2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927440" y="3967200"/>
              <a:ext cx="7310880" cy="229068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E9ACFA4-9A02-4869-9C2B-3B2F5A709E2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918080" y="3957840"/>
                <a:ext cx="7329600" cy="230940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CA74EE6-1944-4B70-AFA0-8FB3BA8F5D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386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4542"/>
    </mc:Choice>
    <mc:Fallback>
      <p:transition spd="slow" advTm="2745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4B8E8E1-6E6F-4B67-A6C2-079E87CD5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Selamat Belajar</a:t>
            </a:r>
            <a:endParaRPr lang="en-ID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F34DC88-0F8C-4D40-9550-3011F38D57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245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061"/>
    </mc:Choice>
    <mc:Fallback xmlns="">
      <p:transition spd="slow" advTm="167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402441"/>
      </a:dk2>
      <a:lt2>
        <a:srgbClr val="E2E7E8"/>
      </a:lt2>
      <a:accent1>
        <a:srgbClr val="D95B37"/>
      </a:accent1>
      <a:accent2>
        <a:srgbClr val="C72544"/>
      </a:accent2>
      <a:accent3>
        <a:srgbClr val="D9379A"/>
      </a:accent3>
      <a:accent4>
        <a:srgbClr val="C325C7"/>
      </a:accent4>
      <a:accent5>
        <a:srgbClr val="9137D9"/>
      </a:accent5>
      <a:accent6>
        <a:srgbClr val="5643CF"/>
      </a:accent6>
      <a:hlink>
        <a:srgbClr val="A653C5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" ma:contentTypeID="0x010100ADE37909CFF3934B8D7378E583F26167" ma:contentTypeVersion="2" ma:contentTypeDescription="Buat sebuah dokumen baru." ma:contentTypeScope="" ma:versionID="bd365b5bcf7a636963cb355b15ab3252">
  <xsd:schema xmlns:xsd="http://www.w3.org/2001/XMLSchema" xmlns:xs="http://www.w3.org/2001/XMLSchema" xmlns:p="http://schemas.microsoft.com/office/2006/metadata/properties" xmlns:ns3="e33e45b5-3b3a-433a-8c5e-fd8763b01471" targetNamespace="http://schemas.microsoft.com/office/2006/metadata/properties" ma:root="true" ma:fieldsID="e81ac0f4436da103f5b2975ba9baa230" ns3:_="">
    <xsd:import namespace="e33e45b5-3b3a-433a-8c5e-fd8763b0147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3e45b5-3b3a-433a-8c5e-fd8763b0147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e Isi"/>
        <xsd:element ref="dc:title" minOccurs="0" maxOccurs="1" ma:index="4" ma:displayName="Judu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76D7E8D-7A48-432E-8E68-5A5F262A15D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4A3C401-536C-4072-8606-AD91E1FF88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33e45b5-3b3a-433a-8c5e-fd8763b0147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F7B7AE0-046D-495D-AD55-F9C52B50DAF9}">
  <ds:schemaRefs>
    <ds:schemaRef ds:uri="http://schemas.microsoft.com/office/2006/metadata/properties"/>
    <ds:schemaRef ds:uri="e33e45b5-3b3a-433a-8c5e-fd8763b01471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144</Words>
  <Application>Microsoft Office PowerPoint</Application>
  <PresentationFormat>Widescreen</PresentationFormat>
  <Paragraphs>23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Avenir Next LT Pro</vt:lpstr>
      <vt:lpstr>Calibri</vt:lpstr>
      <vt:lpstr>AccentBoxVTI</vt:lpstr>
      <vt:lpstr>RISC (Reduced Instruction Set Computer)</vt:lpstr>
      <vt:lpstr>Outline</vt:lpstr>
      <vt:lpstr>Rangkuman Singkat(1) </vt:lpstr>
      <vt:lpstr>Rangkuman Singkat(2) </vt:lpstr>
      <vt:lpstr>RISC dengan Topik Lain </vt:lpstr>
      <vt:lpstr>MIPS Assembly Lang</vt:lpstr>
      <vt:lpstr>MIPS Assembly Lang</vt:lpstr>
      <vt:lpstr>Selamat Belajar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RISC (Reduced Instruction Set Computer)</dc:title>
  <dc:creator>Adi Wibowo</dc:creator>
  <cp:lastModifiedBy>Adi Wibowo</cp:lastModifiedBy>
  <cp:revision>57</cp:revision>
  <dcterms:created xsi:type="dcterms:W3CDTF">2020-05-13T17:16:26Z</dcterms:created>
  <dcterms:modified xsi:type="dcterms:W3CDTF">2020-05-14T01:25:44Z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0x010100ADE37909CFF3934B8D7378E583F26167</vt:lpwstr>
  </property>
</Properties>
</file>

<file path=docProps/thumbnail.jpeg>
</file>